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5" d="100"/>
          <a:sy n="85" d="100"/>
        </p:scale>
        <p:origin x="36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Mongiovi" userId="44bac42ac6c314de" providerId="LiveId" clId="{B722080A-11DD-4486-AFF0-AF9D501112D5}"/>
    <pc:docChg chg="custSel modSld">
      <pc:chgData name="Joseph Mongiovi" userId="44bac42ac6c314de" providerId="LiveId" clId="{B722080A-11DD-4486-AFF0-AF9D501112D5}" dt="2022-10-12T19:54:12.437" v="325" actId="20577"/>
      <pc:docMkLst>
        <pc:docMk/>
      </pc:docMkLst>
      <pc:sldChg chg="addSp modSp mod modClrScheme chgLayout">
        <pc:chgData name="Joseph Mongiovi" userId="44bac42ac6c314de" providerId="LiveId" clId="{B722080A-11DD-4486-AFF0-AF9D501112D5}" dt="2022-10-12T19:53:24.028" v="284" actId="27636"/>
        <pc:sldMkLst>
          <pc:docMk/>
          <pc:sldMk cId="2646310754" sldId="258"/>
        </pc:sldMkLst>
        <pc:spChg chg="add mod ord">
          <ac:chgData name="Joseph Mongiovi" userId="44bac42ac6c314de" providerId="LiveId" clId="{B722080A-11DD-4486-AFF0-AF9D501112D5}" dt="2022-10-12T19:51:03.837" v="133" actId="122"/>
          <ac:spMkLst>
            <pc:docMk/>
            <pc:sldMk cId="2646310754" sldId="258"/>
            <ac:spMk id="2" creationId="{69BE3B8A-3449-94E8-9971-C20CBCE41932}"/>
          </ac:spMkLst>
        </pc:spChg>
        <pc:spChg chg="add mod ord">
          <ac:chgData name="Joseph Mongiovi" userId="44bac42ac6c314de" providerId="LiveId" clId="{B722080A-11DD-4486-AFF0-AF9D501112D5}" dt="2022-10-12T19:50:53.320" v="131" actId="122"/>
          <ac:spMkLst>
            <pc:docMk/>
            <pc:sldMk cId="2646310754" sldId="258"/>
            <ac:spMk id="3" creationId="{CEACED71-9C5A-7B60-DC2F-150D241BCA01}"/>
          </ac:spMkLst>
        </pc:spChg>
        <pc:spChg chg="mod ord">
          <ac:chgData name="Joseph Mongiovi" userId="44bac42ac6c314de" providerId="LiveId" clId="{B722080A-11DD-4486-AFF0-AF9D501112D5}" dt="2022-10-12T19:49:58.955" v="43" actId="700"/>
          <ac:spMkLst>
            <pc:docMk/>
            <pc:sldMk cId="2646310754" sldId="258"/>
            <ac:spMk id="4" creationId="{DB629C64-108D-CAD9-E878-D3EA02DEFF7A}"/>
          </ac:spMkLst>
        </pc:spChg>
        <pc:spChg chg="mod ord">
          <ac:chgData name="Joseph Mongiovi" userId="44bac42ac6c314de" providerId="LiveId" clId="{B722080A-11DD-4486-AFF0-AF9D501112D5}" dt="2022-10-12T19:53:24.028" v="284" actId="27636"/>
          <ac:spMkLst>
            <pc:docMk/>
            <pc:sldMk cId="2646310754" sldId="258"/>
            <ac:spMk id="5" creationId="{E2E5AF12-2C80-EF43-A63A-88AB068A4EB6}"/>
          </ac:spMkLst>
        </pc:spChg>
        <pc:spChg chg="mod ord">
          <ac:chgData name="Joseph Mongiovi" userId="44bac42ac6c314de" providerId="LiveId" clId="{B722080A-11DD-4486-AFF0-AF9D501112D5}" dt="2022-10-12T19:53:24.028" v="283" actId="27636"/>
          <ac:spMkLst>
            <pc:docMk/>
            <pc:sldMk cId="2646310754" sldId="258"/>
            <ac:spMk id="6" creationId="{75EB5F13-B4A5-19E9-8F23-27BCA59844A4}"/>
          </ac:spMkLst>
        </pc:spChg>
      </pc:sldChg>
      <pc:sldChg chg="modSp mod">
        <pc:chgData name="Joseph Mongiovi" userId="44bac42ac6c314de" providerId="LiveId" clId="{B722080A-11DD-4486-AFF0-AF9D501112D5}" dt="2022-10-12T19:54:12.437" v="325" actId="20577"/>
        <pc:sldMkLst>
          <pc:docMk/>
          <pc:sldMk cId="337290219" sldId="260"/>
        </pc:sldMkLst>
        <pc:spChg chg="mod">
          <ac:chgData name="Joseph Mongiovi" userId="44bac42ac6c314de" providerId="LiveId" clId="{B722080A-11DD-4486-AFF0-AF9D501112D5}" dt="2022-10-12T19:53:55.822" v="300" actId="20577"/>
          <ac:spMkLst>
            <pc:docMk/>
            <pc:sldMk cId="337290219" sldId="260"/>
            <ac:spMk id="5" creationId="{16EB3D4D-8618-DB00-A325-C1D4A2585D95}"/>
          </ac:spMkLst>
        </pc:spChg>
        <pc:spChg chg="mod">
          <ac:chgData name="Joseph Mongiovi" userId="44bac42ac6c314de" providerId="LiveId" clId="{B722080A-11DD-4486-AFF0-AF9D501112D5}" dt="2022-10-12T19:54:12.437" v="325" actId="20577"/>
          <ac:spMkLst>
            <pc:docMk/>
            <pc:sldMk cId="337290219" sldId="260"/>
            <ac:spMk id="6" creationId="{8480EE9D-8C5D-6E23-9618-373BF4FC7394}"/>
          </ac:spMkLst>
        </pc:spChg>
      </pc:sldChg>
    </pc:docChg>
  </pc:docChgLst>
  <pc:docChgLst>
    <pc:chgData name="Joseph Mongiovi" userId="44bac42ac6c314de" providerId="LiveId" clId="{10A0110A-BB5D-40F7-9A9B-3B64DCDED01B}"/>
    <pc:docChg chg="custSel modSld">
      <pc:chgData name="Joseph Mongiovi" userId="44bac42ac6c314de" providerId="LiveId" clId="{10A0110A-BB5D-40F7-9A9B-3B64DCDED01B}" dt="2023-01-16T02:36:40.144" v="179" actId="20577"/>
      <pc:docMkLst>
        <pc:docMk/>
      </pc:docMkLst>
      <pc:sldChg chg="modSp mod">
        <pc:chgData name="Joseph Mongiovi" userId="44bac42ac6c314de" providerId="LiveId" clId="{10A0110A-BB5D-40F7-9A9B-3B64DCDED01B}" dt="2023-01-16T02:32:21.380" v="46" actId="14100"/>
        <pc:sldMkLst>
          <pc:docMk/>
          <pc:sldMk cId="2646310754" sldId="258"/>
        </pc:sldMkLst>
        <pc:spChg chg="mod">
          <ac:chgData name="Joseph Mongiovi" userId="44bac42ac6c314de" providerId="LiveId" clId="{10A0110A-BB5D-40F7-9A9B-3B64DCDED01B}" dt="2023-01-16T02:30:07.796" v="0" actId="20577"/>
          <ac:spMkLst>
            <pc:docMk/>
            <pc:sldMk cId="2646310754" sldId="258"/>
            <ac:spMk id="2" creationId="{69BE3B8A-3449-94E8-9971-C20CBCE41932}"/>
          </ac:spMkLst>
        </pc:spChg>
        <pc:spChg chg="mod">
          <ac:chgData name="Joseph Mongiovi" userId="44bac42ac6c314de" providerId="LiveId" clId="{10A0110A-BB5D-40F7-9A9B-3B64DCDED01B}" dt="2023-01-16T02:30:53.931" v="7" actId="14100"/>
          <ac:spMkLst>
            <pc:docMk/>
            <pc:sldMk cId="2646310754" sldId="258"/>
            <ac:spMk id="3" creationId="{CEACED71-9C5A-7B60-DC2F-150D241BCA01}"/>
          </ac:spMkLst>
        </pc:spChg>
        <pc:spChg chg="mod">
          <ac:chgData name="Joseph Mongiovi" userId="44bac42ac6c314de" providerId="LiveId" clId="{10A0110A-BB5D-40F7-9A9B-3B64DCDED01B}" dt="2023-01-16T02:32:21.380" v="46" actId="14100"/>
          <ac:spMkLst>
            <pc:docMk/>
            <pc:sldMk cId="2646310754" sldId="258"/>
            <ac:spMk id="5" creationId="{E2E5AF12-2C80-EF43-A63A-88AB068A4EB6}"/>
          </ac:spMkLst>
        </pc:spChg>
        <pc:spChg chg="mod">
          <ac:chgData name="Joseph Mongiovi" userId="44bac42ac6c314de" providerId="LiveId" clId="{10A0110A-BB5D-40F7-9A9B-3B64DCDED01B}" dt="2023-01-16T02:31:25.783" v="11" actId="27636"/>
          <ac:spMkLst>
            <pc:docMk/>
            <pc:sldMk cId="2646310754" sldId="258"/>
            <ac:spMk id="6" creationId="{75EB5F13-B4A5-19E9-8F23-27BCA59844A4}"/>
          </ac:spMkLst>
        </pc:spChg>
      </pc:sldChg>
      <pc:sldChg chg="modSp mod">
        <pc:chgData name="Joseph Mongiovi" userId="44bac42ac6c314de" providerId="LiveId" clId="{10A0110A-BB5D-40F7-9A9B-3B64DCDED01B}" dt="2023-01-16T02:33:25.167" v="64" actId="20577"/>
        <pc:sldMkLst>
          <pc:docMk/>
          <pc:sldMk cId="337290219" sldId="260"/>
        </pc:sldMkLst>
        <pc:spChg chg="mod">
          <ac:chgData name="Joseph Mongiovi" userId="44bac42ac6c314de" providerId="LiveId" clId="{10A0110A-BB5D-40F7-9A9B-3B64DCDED01B}" dt="2023-01-16T02:33:25.167" v="64" actId="20577"/>
          <ac:spMkLst>
            <pc:docMk/>
            <pc:sldMk cId="337290219" sldId="260"/>
            <ac:spMk id="5" creationId="{16EB3D4D-8618-DB00-A325-C1D4A2585D95}"/>
          </ac:spMkLst>
        </pc:spChg>
      </pc:sldChg>
      <pc:sldChg chg="modSp mod">
        <pc:chgData name="Joseph Mongiovi" userId="44bac42ac6c314de" providerId="LiveId" clId="{10A0110A-BB5D-40F7-9A9B-3B64DCDED01B}" dt="2023-01-16T02:35:07.910" v="70" actId="20577"/>
        <pc:sldMkLst>
          <pc:docMk/>
          <pc:sldMk cId="788549103" sldId="263"/>
        </pc:sldMkLst>
        <pc:spChg chg="mod">
          <ac:chgData name="Joseph Mongiovi" userId="44bac42ac6c314de" providerId="LiveId" clId="{10A0110A-BB5D-40F7-9A9B-3B64DCDED01B}" dt="2023-01-16T02:34:53.646" v="68" actId="15"/>
          <ac:spMkLst>
            <pc:docMk/>
            <pc:sldMk cId="788549103" sldId="263"/>
            <ac:spMk id="5" creationId="{D24098D3-E0E7-D627-C6CC-9DEB560DE066}"/>
          </ac:spMkLst>
        </pc:spChg>
        <pc:spChg chg="mod">
          <ac:chgData name="Joseph Mongiovi" userId="44bac42ac6c314de" providerId="LiveId" clId="{10A0110A-BB5D-40F7-9A9B-3B64DCDED01B}" dt="2023-01-16T02:35:07.910" v="70" actId="20577"/>
          <ac:spMkLst>
            <pc:docMk/>
            <pc:sldMk cId="788549103" sldId="263"/>
            <ac:spMk id="6" creationId="{C185DD57-8C91-86F2-A855-891491DBB60D}"/>
          </ac:spMkLst>
        </pc:spChg>
      </pc:sldChg>
      <pc:sldChg chg="modSp mod">
        <pc:chgData name="Joseph Mongiovi" userId="44bac42ac6c314de" providerId="LiveId" clId="{10A0110A-BB5D-40F7-9A9B-3B64DCDED01B}" dt="2023-01-16T02:36:40.144" v="179" actId="20577"/>
        <pc:sldMkLst>
          <pc:docMk/>
          <pc:sldMk cId="2969014020" sldId="264"/>
        </pc:sldMkLst>
        <pc:spChg chg="mod">
          <ac:chgData name="Joseph Mongiovi" userId="44bac42ac6c314de" providerId="LiveId" clId="{10A0110A-BB5D-40F7-9A9B-3B64DCDED01B}" dt="2023-01-16T02:36:40.144" v="179" actId="20577"/>
          <ac:spMkLst>
            <pc:docMk/>
            <pc:sldMk cId="2969014020" sldId="264"/>
            <ac:spMk id="6" creationId="{96FB9E83-DA46-D9C2-5276-A54CCF2C1B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31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133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17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08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39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61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2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2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3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4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1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6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1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6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C5A31F8-7D03-4F08-A009-F629CC62F4D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5DB47-D70A-434A-96EF-5FFDDC27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19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mongiovi@jtc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jtcc.edu/services/help-hu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jtcc.edu/news/tylers-help-hub-get-information-and-connect-to-student-support-and-servic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8905-F501-0F97-09E4-0D9562388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Brightpoint Community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C8F59-53A5-3867-7A45-8E4DC2677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Practical Nursing program</a:t>
            </a:r>
          </a:p>
        </p:txBody>
      </p:sp>
    </p:spTree>
    <p:extLst>
      <p:ext uri="{BB962C8B-B14F-4D97-AF65-F5344CB8AC3E}">
        <p14:creationId xmlns:p14="http://schemas.microsoft.com/office/powerpoint/2010/main" val="2474351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A7575-B3C6-5597-4CE8-675243A0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Questions?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AECC0-0434-7708-9DBE-EAF52C38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algn="ctr"/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For further information: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Professor Kathleen Mongiovi, MSN, RN, CNE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Practical Nurse Coordinator</a:t>
            </a:r>
          </a:p>
          <a:p>
            <a:pPr>
              <a:spcBef>
                <a:spcPts val="0"/>
              </a:spcBef>
            </a:pPr>
            <a:r>
              <a:rPr lang="en-US" sz="2000" dirty="0">
                <a:hlinkClick r:id="rId2"/>
              </a:rPr>
              <a:t>kmongiovi@jtcc.edu</a:t>
            </a:r>
            <a:r>
              <a:rPr lang="en-US" sz="2000" dirty="0"/>
              <a:t>  (best contact)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804-706-6519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4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7EB9-B2C0-FA9A-3B0F-E0EC2519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Brightpoint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6188B-2360-C8D1-45C9-A4F6839E0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Reason for a Practical Nurse Program</a:t>
            </a:r>
          </a:p>
          <a:p>
            <a:pPr lvl="1"/>
            <a:r>
              <a:rPr lang="en-US" altLang="en-US" dirty="0"/>
              <a:t>Requests from students who are not prepared to take on the rigors and time for a 5 semester Registered Nurse Program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Time of the program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Cost of program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Community needs and support for the program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LPN to RN bridge program (begins Summer 2023)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8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629C64-108D-CAD9-E878-D3EA02DE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BE3B8A-3449-94E8-9971-C20CBCE419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800" dirty="0"/>
              <a:t>Admission to Brightpoint</a:t>
            </a:r>
          </a:p>
          <a:p>
            <a:pPr algn="ctr"/>
            <a:endParaRPr lang="en-US" sz="1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E5AF12-2C80-EF43-A63A-88AB068A4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3312" y="2205318"/>
            <a:ext cx="4396339" cy="431202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18-years or older</a:t>
            </a:r>
          </a:p>
          <a:p>
            <a:endParaRPr lang="en-US" dirty="0"/>
          </a:p>
          <a:p>
            <a:r>
              <a:rPr lang="en-US" dirty="0"/>
              <a:t>Highschool diploma or GED</a:t>
            </a:r>
          </a:p>
          <a:p>
            <a:endParaRPr lang="en-US" dirty="0"/>
          </a:p>
          <a:p>
            <a:r>
              <a:rPr lang="en-US" dirty="0"/>
              <a:t>Met with an Advisor at Help Hub</a:t>
            </a:r>
          </a:p>
          <a:p>
            <a:endParaRPr lang="en-US" dirty="0"/>
          </a:p>
          <a:p>
            <a:r>
              <a:rPr lang="en-US" dirty="0"/>
              <a:t>Completed Brightpoint Application</a:t>
            </a:r>
          </a:p>
          <a:p>
            <a:endParaRPr lang="en-US" dirty="0"/>
          </a:p>
          <a:p>
            <a:r>
              <a:rPr lang="en-US" dirty="0"/>
              <a:t>Enrolled as a student at Brightpoint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Competed placement testing</a:t>
            </a:r>
          </a:p>
          <a:p>
            <a:endParaRPr lang="en-US" dirty="0"/>
          </a:p>
          <a:p>
            <a:r>
              <a:rPr lang="en-US" dirty="0"/>
              <a:t>Submit official transcripts to Admissions and Records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CED71-9C5A-7B60-DC2F-150D241BC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4495" y="1425388"/>
            <a:ext cx="4396339" cy="663388"/>
          </a:xfrm>
        </p:spPr>
        <p:txBody>
          <a:bodyPr/>
          <a:lstStyle/>
          <a:p>
            <a:pPr algn="ctr"/>
            <a:r>
              <a:rPr lang="en-US" sz="1800" dirty="0"/>
              <a:t>Admission to the Practical Nursing program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B5F13-B4A5-19E9-8F23-27BCA5984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4495" y="2205318"/>
            <a:ext cx="4396339" cy="40510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Completed prerequisite courses or currently taking</a:t>
            </a:r>
          </a:p>
          <a:p>
            <a:endParaRPr lang="en-US" dirty="0"/>
          </a:p>
          <a:p>
            <a:r>
              <a:rPr lang="en-US" dirty="0"/>
              <a:t>	Must have passed with C or better</a:t>
            </a:r>
          </a:p>
          <a:p>
            <a:endParaRPr lang="en-US" dirty="0"/>
          </a:p>
          <a:p>
            <a:r>
              <a:rPr lang="en-US" dirty="0"/>
              <a:t>Completed ATI TEAS 7 with score of proficient or advanced</a:t>
            </a:r>
          </a:p>
          <a:p>
            <a:endParaRPr lang="en-US" dirty="0"/>
          </a:p>
          <a:p>
            <a:r>
              <a:rPr lang="en-US" dirty="0"/>
              <a:t>Submit Certificate of Completion from VA approved Nurse Aide program or currently hold CNA</a:t>
            </a:r>
          </a:p>
          <a:p>
            <a:endParaRPr lang="en-US" dirty="0"/>
          </a:p>
          <a:p>
            <a:r>
              <a:rPr lang="en-US" dirty="0"/>
              <a:t>Completed the Practical Nursing application on Nursing website under additional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1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2599-4E94-A030-F249-33187957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61AC1-308E-B0B4-8A55-4DD77F4219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Amelia County</a:t>
            </a:r>
          </a:p>
          <a:p>
            <a:r>
              <a:rPr lang="en-US" dirty="0"/>
              <a:t>Charles City County</a:t>
            </a:r>
          </a:p>
          <a:p>
            <a:r>
              <a:rPr lang="en-US" dirty="0"/>
              <a:t>Chesterfield County</a:t>
            </a:r>
          </a:p>
          <a:p>
            <a:r>
              <a:rPr lang="en-US" dirty="0"/>
              <a:t>City of Colonial Heights</a:t>
            </a:r>
          </a:p>
          <a:p>
            <a:r>
              <a:rPr lang="en-US" dirty="0"/>
              <a:t>City of Hopewell</a:t>
            </a:r>
          </a:p>
          <a:p>
            <a:r>
              <a:rPr lang="en-US" dirty="0"/>
              <a:t>City of Petersburg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94516-9104-E080-98EB-078ABC1C39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City of Richmond </a:t>
            </a:r>
          </a:p>
          <a:p>
            <a:r>
              <a:rPr lang="en-US" dirty="0"/>
              <a:t>Dinwiddie County</a:t>
            </a:r>
          </a:p>
          <a:p>
            <a:r>
              <a:rPr lang="en-US" dirty="0"/>
              <a:t>Powhatan County</a:t>
            </a:r>
          </a:p>
          <a:p>
            <a:r>
              <a:rPr lang="en-US" dirty="0"/>
              <a:t>Sussex County</a:t>
            </a:r>
          </a:p>
          <a:p>
            <a:r>
              <a:rPr lang="en-US" dirty="0"/>
              <a:t>Henrico County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8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EB3D4D-8618-DB00-A325-C1D4A258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 (approximate)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0EE9D-8C5D-6E23-9618-373BF4FC7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Tuition: $ 160 per credit hour (40 Credit hours)</a:t>
            </a:r>
          </a:p>
          <a:p>
            <a:r>
              <a:rPr lang="en-US" dirty="0"/>
              <a:t>					$ 6400</a:t>
            </a:r>
          </a:p>
          <a:p>
            <a:r>
              <a:rPr lang="en-US" dirty="0"/>
              <a:t>Required Books and Materials: All prices are estimated</a:t>
            </a:r>
          </a:p>
          <a:p>
            <a:r>
              <a:rPr lang="en-US" dirty="0"/>
              <a:t>	</a:t>
            </a:r>
            <a:r>
              <a:rPr lang="en-US" dirty="0" err="1"/>
              <a:t>Ebook</a:t>
            </a:r>
            <a:r>
              <a:rPr lang="en-US" dirty="0"/>
              <a:t> package (required): 	$ 700</a:t>
            </a:r>
          </a:p>
          <a:p>
            <a:r>
              <a:rPr lang="en-US" dirty="0"/>
              <a:t>		(Additional hard or paperback copies of textbooks available as </a:t>
            </a:r>
          </a:p>
          <a:p>
            <a:r>
              <a:rPr lang="en-US" dirty="0"/>
              <a:t>		supplement) $ 300 (estimated)</a:t>
            </a:r>
          </a:p>
          <a:p>
            <a:r>
              <a:rPr lang="en-US" dirty="0"/>
              <a:t>	HESI package (required): 	$ 500</a:t>
            </a:r>
          </a:p>
          <a:p>
            <a:r>
              <a:rPr lang="en-US" dirty="0"/>
              <a:t>	Skills kits (required): 	      $ 250</a:t>
            </a:r>
          </a:p>
          <a:p>
            <a:r>
              <a:rPr lang="en-US" dirty="0"/>
              <a:t>	</a:t>
            </a:r>
            <a:r>
              <a:rPr lang="en-US" u="sng" dirty="0"/>
              <a:t>Uniforms (required): 		$ 50 (60)</a:t>
            </a:r>
          </a:p>
          <a:p>
            <a:r>
              <a:rPr lang="en-US" dirty="0"/>
              <a:t>	Total Estimated Cost		$ 7900+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84BC5-7E63-3810-BAD8-34F8B4D8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35915-3381-49D9-FEE4-017D9E6B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Practical Nurse program is approved for G3 funding and Federal Financial Aid</a:t>
            </a:r>
          </a:p>
          <a:p>
            <a:endParaRPr lang="en-US" dirty="0"/>
          </a:p>
          <a:p>
            <a:r>
              <a:rPr lang="en-US" dirty="0"/>
              <a:t>Brightpoint Community College Foundation offers substantial scholarship money available for nursing students.  Applications  open Spring 2023</a:t>
            </a:r>
          </a:p>
          <a:p>
            <a:endParaRPr lang="en-US" dirty="0"/>
          </a:p>
          <a:p>
            <a:r>
              <a:rPr lang="en-US" dirty="0"/>
              <a:t>Financial Aid counseling available through the </a:t>
            </a:r>
            <a:r>
              <a:rPr lang="en-US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 Hub</a:t>
            </a:r>
            <a:endParaRPr lang="en-US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2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01B73A9-6265-1B76-A687-15F0C095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courses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07B5C9-4379-F3BC-FBC1-DB11294B6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22400"/>
            <a:ext cx="8946541" cy="4825999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BIO 141: Anatomy and Physiology I</a:t>
            </a:r>
          </a:p>
          <a:p>
            <a:r>
              <a:rPr lang="en-US" sz="2000" dirty="0"/>
              <a:t>	Prerequisite: 	BIO 101: General Biology or </a:t>
            </a:r>
          </a:p>
          <a:p>
            <a:r>
              <a:rPr lang="en-US" sz="2000" dirty="0"/>
              <a:t>			Natural Sciences 2 (NAS 2)</a:t>
            </a:r>
          </a:p>
          <a:p>
            <a:r>
              <a:rPr lang="en-US" sz="2000" dirty="0"/>
              <a:t>				Self directed course. May test out with successfully </a:t>
            </a:r>
          </a:p>
          <a:p>
            <a:r>
              <a:rPr lang="en-US" sz="2000" dirty="0"/>
              <a:t>				passing final exam </a:t>
            </a:r>
            <a:r>
              <a:rPr lang="en-US" sz="2000" b="0" dirty="0">
                <a:hlinkClick r:id="rId2"/>
              </a:rPr>
              <a:t> NAS 2 information</a:t>
            </a:r>
            <a:endParaRPr lang="en-US" sz="2000" b="0" dirty="0"/>
          </a:p>
          <a:p>
            <a:r>
              <a:rPr lang="en-US" sz="2000" dirty="0"/>
              <a:t>ENT 111: College Composition I</a:t>
            </a:r>
          </a:p>
          <a:p>
            <a:r>
              <a:rPr lang="en-US" sz="2000" dirty="0"/>
              <a:t>HLT 143: Medical Terminology</a:t>
            </a:r>
          </a:p>
          <a:p>
            <a:r>
              <a:rPr lang="en-US" sz="2000" dirty="0"/>
              <a:t>PSY 230: Developmental Psychology</a:t>
            </a:r>
          </a:p>
          <a:p>
            <a:r>
              <a:rPr lang="en-US" sz="2000" dirty="0"/>
              <a:t>SDV 100: College Success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May be currently enrolled and taking the course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*Acceptance will be conditional on achieving a grade of C or better.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02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1C1BBB-4393-25FB-165D-1D860C32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4098D3-E0E7-D627-C6CC-9DEB560DE0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400" dirty="0"/>
              <a:t>First Semester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Prerequisite courses (14 </a:t>
            </a:r>
            <a:r>
              <a:rPr lang="en-US" sz="1400" dirty="0" err="1"/>
              <a:t>cr</a:t>
            </a:r>
            <a:r>
              <a:rPr lang="en-US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Second Semester (after acceptance)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PNE 162: Health Concepts II (11 </a:t>
            </a:r>
            <a:r>
              <a:rPr lang="en-US" sz="1200" dirty="0" err="1"/>
              <a:t>cr</a:t>
            </a:r>
            <a:r>
              <a:rPr lang="en-US" sz="1200" dirty="0"/>
              <a:t>)</a:t>
            </a:r>
          </a:p>
          <a:p>
            <a:pPr marL="879475" lvl="3" indent="-285750"/>
            <a:r>
              <a:rPr lang="en-US" sz="1000" dirty="0"/>
              <a:t>Clinical/Lab hours 5 </a:t>
            </a:r>
            <a:r>
              <a:rPr lang="en-US" sz="1000" dirty="0" err="1"/>
              <a:t>cr</a:t>
            </a:r>
            <a:r>
              <a:rPr lang="en-US" sz="1000" dirty="0"/>
              <a:t> (225 hours)</a:t>
            </a:r>
          </a:p>
          <a:p>
            <a:pPr marL="422275" lvl="2" indent="-285750"/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PNE 174: Applied Pharmacology for Practical Nursing (2 </a:t>
            </a:r>
            <a:r>
              <a:rPr lang="en-US" sz="1400" dirty="0" err="1"/>
              <a:t>cr</a:t>
            </a:r>
            <a:r>
              <a:rPr lang="en-US" sz="1400" dirty="0"/>
              <a:t>)</a:t>
            </a:r>
          </a:p>
          <a:p>
            <a:pPr marL="879475" lvl="3" indent="-285750"/>
            <a:r>
              <a:rPr lang="en-US" sz="1000" dirty="0"/>
              <a:t>Lab hours 1 </a:t>
            </a:r>
            <a:r>
              <a:rPr lang="en-US" sz="1000" dirty="0" err="1"/>
              <a:t>cr</a:t>
            </a:r>
            <a:r>
              <a:rPr lang="en-US" sz="1000" dirty="0"/>
              <a:t> (45 hours)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5DD57-8C91-86F2-A855-891491DBB6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400" dirty="0"/>
              <a:t>Second Semester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PNE 145: Trends in Practical Nursing (1 </a:t>
            </a:r>
            <a:r>
              <a:rPr lang="en-US" sz="1400" dirty="0" err="1"/>
              <a:t>cr</a:t>
            </a:r>
            <a:r>
              <a:rPr lang="en-US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PNE 158: Mental Health/Psychiatric Nursing (1 </a:t>
            </a:r>
            <a:r>
              <a:rPr lang="en-US" sz="1400" dirty="0" err="1"/>
              <a:t>cr</a:t>
            </a:r>
            <a:r>
              <a:rPr lang="en-US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PNE 164: Health Concepts IV (11 </a:t>
            </a:r>
            <a:r>
              <a:rPr lang="en-US" sz="1400" dirty="0" err="1"/>
              <a:t>cr</a:t>
            </a:r>
            <a:r>
              <a:rPr lang="en-US" sz="1400" dirty="0"/>
              <a:t>)</a:t>
            </a:r>
          </a:p>
          <a:p>
            <a:pPr marL="422275" lvl="2" indent="-285750"/>
            <a:r>
              <a:rPr lang="en-US" sz="1200" dirty="0"/>
              <a:t>Clinical hours: 6 </a:t>
            </a:r>
            <a:r>
              <a:rPr lang="en-US" sz="1200" dirty="0" err="1"/>
              <a:t>cr</a:t>
            </a:r>
            <a:r>
              <a:rPr lang="en-US" sz="1200" dirty="0"/>
              <a:t> (270 hours)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Total credits: 40 </a:t>
            </a:r>
            <a:r>
              <a:rPr lang="en-US" sz="1400" dirty="0" err="1"/>
              <a:t>cr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4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F1F6508-1608-22C6-3F2C-2CEC50B0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FB9E83-DA46-D9C2-5276-A54CCF2C1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time the program is fully on campus in late afternoons and evenings</a:t>
            </a:r>
          </a:p>
          <a:p>
            <a:endParaRPr lang="en-US" dirty="0"/>
          </a:p>
          <a:p>
            <a:r>
              <a:rPr lang="en-US" dirty="0"/>
              <a:t>Clinicals will be scheduled during faculty and agency availability including days, evenings, and weekends</a:t>
            </a:r>
          </a:p>
          <a:p>
            <a:pPr lvl="1"/>
            <a:r>
              <a:rPr lang="en-US" dirty="0"/>
              <a:t>Currently PNE 162 on weekends</a:t>
            </a:r>
          </a:p>
          <a:p>
            <a:pPr lvl="1"/>
            <a:r>
              <a:rPr lang="en-US" dirty="0"/>
              <a:t>Currently PNE 164 on weekdays</a:t>
            </a:r>
          </a:p>
          <a:p>
            <a:pPr lvl="2"/>
            <a:r>
              <a:rPr lang="en-US" dirty="0"/>
              <a:t>** Subject to change</a:t>
            </a:r>
          </a:p>
          <a:p>
            <a:pPr lvl="2"/>
            <a:endParaRPr lang="en-US" dirty="0"/>
          </a:p>
          <a:p>
            <a:r>
              <a:rPr lang="en-US" dirty="0"/>
              <a:t>LPN to RN bridge program to start Summer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14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605</Words>
  <Application>Microsoft Office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Brightpoint Community College</vt:lpstr>
      <vt:lpstr>Brightpoint Nursing</vt:lpstr>
      <vt:lpstr>Eligibility</vt:lpstr>
      <vt:lpstr>Service Area</vt:lpstr>
      <vt:lpstr>Costs (approximate)</vt:lpstr>
      <vt:lpstr>Financing</vt:lpstr>
      <vt:lpstr>Prerequisite courses</vt:lpstr>
      <vt:lpstr>Courses</vt:lpstr>
      <vt:lpstr>Additional Information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Brightpoint Community College</dc:title>
  <dc:creator>Joseph Mongiovi</dc:creator>
  <cp:lastModifiedBy>Joseph Mongiovi</cp:lastModifiedBy>
  <cp:revision>1</cp:revision>
  <dcterms:created xsi:type="dcterms:W3CDTF">2022-10-05T19:41:46Z</dcterms:created>
  <dcterms:modified xsi:type="dcterms:W3CDTF">2023-01-16T02:37:04Z</dcterms:modified>
</cp:coreProperties>
</file>