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Arial Black" panose="020B060402020202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hs, Meghan" userId="69facf81-57d4-4015-b093-fc0af4db3fbe" providerId="ADAL" clId="{E9C91EDD-9048-50A6-A5B0-2B579415F137}"/>
    <pc:docChg chg="modSld">
      <pc:chgData name="Ochs, Meghan" userId="69facf81-57d4-4015-b093-fc0af4db3fbe" providerId="ADAL" clId="{E9C91EDD-9048-50A6-A5B0-2B579415F137}" dt="2025-10-22T19:19:12.839" v="3" actId="20577"/>
      <pc:docMkLst>
        <pc:docMk/>
      </pc:docMkLst>
      <pc:sldChg chg="modSp mod">
        <pc:chgData name="Ochs, Meghan" userId="69facf81-57d4-4015-b093-fc0af4db3fbe" providerId="ADAL" clId="{E9C91EDD-9048-50A6-A5B0-2B579415F137}" dt="2025-10-22T19:19:12.839" v="3" actId="20577"/>
        <pc:sldMkLst>
          <pc:docMk/>
          <pc:sldMk cId="0" sldId="256"/>
        </pc:sldMkLst>
        <pc:spChg chg="mod">
          <ac:chgData name="Ochs, Meghan" userId="69facf81-57d4-4015-b093-fc0af4db3fbe" providerId="ADAL" clId="{E9C91EDD-9048-50A6-A5B0-2B579415F137}" dt="2025-10-22T19:19:12.839" v="3" actId="20577"/>
          <ac:spMkLst>
            <pc:docMk/>
            <pc:sldMk cId="0" sldId="256"/>
            <ac:spMk id="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62c35610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 name="Google Shape;51;g162c356105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092f20685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 name="Google Shape;59;gf092f20685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092f20685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9" name="Google Shape;69;gf092f20685_0_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092f20685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 name="Google Shape;79;gf092f20685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092f20685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 name="Google Shape;89;gf092f20685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Slide - Dark 1 col">
  <p:cSld name="Content Slide - Dark 1 col">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5" name="Google Shape;15;p2" descr="jtcc.edu/brightpoint"/>
          <p:cNvPicPr preferRelativeResize="0"/>
          <p:nvPr/>
        </p:nvPicPr>
        <p:blipFill rotWithShape="1">
          <a:blip r:embed="rId3">
            <a:alphaModFix/>
          </a:blip>
          <a:srcRect/>
          <a:stretch/>
        </p:blipFill>
        <p:spPr>
          <a:xfrm>
            <a:off x="6692900" y="6430963"/>
            <a:ext cx="2144713" cy="571500"/>
          </a:xfrm>
          <a:prstGeom prst="rect">
            <a:avLst/>
          </a:prstGeom>
          <a:noFill/>
          <a:ln>
            <a:noFill/>
          </a:ln>
        </p:spPr>
      </p:pic>
      <p:sp>
        <p:nvSpPr>
          <p:cNvPr id="16" name="Google Shape;16;p2"/>
          <p:cNvSpPr txBox="1">
            <a:spLocks noGrp="1"/>
          </p:cNvSpPr>
          <p:nvPr>
            <p:ph type="title"/>
          </p:nvPr>
        </p:nvSpPr>
        <p:spPr>
          <a:xfrm>
            <a:off x="2732049" y="747132"/>
            <a:ext cx="5954751" cy="880944"/>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01638" y="1628077"/>
            <a:ext cx="8285162" cy="46949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chemeClr val="lt1"/>
                </a:solidFill>
              </a:defRPr>
            </a:lvl2pPr>
            <a:lvl3pPr marL="1371600" lvl="2" indent="-339725" algn="l">
              <a:lnSpc>
                <a:spcPct val="90000"/>
              </a:lnSpc>
              <a:spcBef>
                <a:spcPts val="375"/>
              </a:spcBef>
              <a:spcAft>
                <a:spcPts val="0"/>
              </a:spcAft>
              <a:buSzPts val="1750"/>
              <a:buChar char="•"/>
              <a:defRPr>
                <a:solidFill>
                  <a:schemeClr val="lt1"/>
                </a:solidFill>
              </a:defRPr>
            </a:lvl3pPr>
            <a:lvl4pPr marL="1828800" lvl="3" indent="-304800" algn="l">
              <a:lnSpc>
                <a:spcPct val="90000"/>
              </a:lnSpc>
              <a:spcBef>
                <a:spcPts val="375"/>
              </a:spcBef>
              <a:spcAft>
                <a:spcPts val="0"/>
              </a:spcAft>
              <a:buSzPts val="1200"/>
              <a:buFont typeface="Arial"/>
              <a:buChar char="•"/>
              <a:defRPr>
                <a:solidFill>
                  <a:schemeClr val="lt1"/>
                </a:solidFill>
              </a:defRPr>
            </a:lvl4pPr>
            <a:lvl5pPr marL="2286000" lvl="4" indent="-307975" algn="l">
              <a:lnSpc>
                <a:spcPct val="90000"/>
              </a:lnSpc>
              <a:spcBef>
                <a:spcPts val="375"/>
              </a:spcBef>
              <a:spcAft>
                <a:spcPts val="0"/>
              </a:spcAft>
              <a:buSzPts val="125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8" name="Google Shape;18;p2"/>
          <p:cNvSpPr txBox="1">
            <a:spLocks noGrp="1"/>
          </p:cNvSpPr>
          <p:nvPr>
            <p:ph type="ftr" idx="11"/>
          </p:nvPr>
        </p:nvSpPr>
        <p:spPr>
          <a:xfrm>
            <a:off x="398463" y="6540500"/>
            <a:ext cx="850900" cy="2984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Dark">
  <p:cSld name="Title Slide - Dark">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 name="Google Shape;21;p3"/>
          <p:cNvSpPr txBox="1">
            <a:spLocks noGrp="1"/>
          </p:cNvSpPr>
          <p:nvPr>
            <p:ph type="body" idx="1"/>
          </p:nvPr>
        </p:nvSpPr>
        <p:spPr>
          <a:xfrm>
            <a:off x="469900" y="5526088"/>
            <a:ext cx="8216900" cy="8810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200"/>
              </a:spcBef>
              <a:spcAft>
                <a:spcPts val="0"/>
              </a:spcAft>
              <a:buSzPts val="1400"/>
              <a:buNone/>
              <a:defRPr>
                <a:solidFill>
                  <a:schemeClr val="lt1"/>
                </a:solidFill>
              </a:defRPr>
            </a:lvl1pPr>
            <a:lvl2pPr marL="914400" lvl="1" indent="-228600" algn="l">
              <a:lnSpc>
                <a:spcPct val="90000"/>
              </a:lnSpc>
              <a:spcBef>
                <a:spcPts val="600"/>
              </a:spcBef>
              <a:spcAft>
                <a:spcPts val="0"/>
              </a:spcAft>
              <a:buSzPts val="1400"/>
              <a:buNone/>
              <a:defRPr/>
            </a:lvl2pPr>
            <a:lvl3pPr marL="1371600" lvl="2" indent="-371475" algn="l">
              <a:lnSpc>
                <a:spcPct val="90000"/>
              </a:lnSpc>
              <a:spcBef>
                <a:spcPts val="375"/>
              </a:spcBef>
              <a:spcAft>
                <a:spcPts val="0"/>
              </a:spcAft>
              <a:buSzPts val="2250"/>
              <a:buChar char="•"/>
              <a:defRPr/>
            </a:lvl3pPr>
            <a:lvl4pPr marL="1828800" lvl="3" indent="-342900" algn="l">
              <a:lnSpc>
                <a:spcPct val="90000"/>
              </a:lnSpc>
              <a:spcBef>
                <a:spcPts val="375"/>
              </a:spcBef>
              <a:spcAft>
                <a:spcPts val="0"/>
              </a:spcAft>
              <a:buSzPts val="1800"/>
              <a:buChar char="•"/>
              <a:defRPr/>
            </a:lvl4pPr>
            <a:lvl5pPr marL="2286000" lvl="4" indent="-371475" algn="l">
              <a:lnSpc>
                <a:spcPct val="90000"/>
              </a:lnSpc>
              <a:spcBef>
                <a:spcPts val="375"/>
              </a:spcBef>
              <a:spcAft>
                <a:spcPts val="0"/>
              </a:spcAft>
              <a:buSzPts val="225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2" name="Google Shape;22;p3"/>
          <p:cNvSpPr txBox="1">
            <a:spLocks noGrp="1"/>
          </p:cNvSpPr>
          <p:nvPr>
            <p:ph type="title"/>
          </p:nvPr>
        </p:nvSpPr>
        <p:spPr>
          <a:xfrm>
            <a:off x="470646" y="4354551"/>
            <a:ext cx="8216154" cy="117087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69900" y="6356350"/>
            <a:ext cx="850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Light">
  <p:cSld name="Title Slide - Light">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470646" y="4354551"/>
            <a:ext cx="8216154" cy="117087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69900" y="5526088"/>
            <a:ext cx="8216900" cy="8810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200"/>
              </a:spcBef>
              <a:spcAft>
                <a:spcPts val="0"/>
              </a:spcAft>
              <a:buSzPts val="1400"/>
              <a:buNone/>
              <a:defRPr>
                <a:solidFill>
                  <a:schemeClr val="lt1"/>
                </a:solidFill>
              </a:defRPr>
            </a:lvl1pPr>
            <a:lvl2pPr marL="914400" lvl="1" indent="-228600" algn="l">
              <a:lnSpc>
                <a:spcPct val="90000"/>
              </a:lnSpc>
              <a:spcBef>
                <a:spcPts val="600"/>
              </a:spcBef>
              <a:spcAft>
                <a:spcPts val="0"/>
              </a:spcAft>
              <a:buSzPts val="1400"/>
              <a:buNone/>
              <a:defRPr/>
            </a:lvl2pPr>
            <a:lvl3pPr marL="1371600" lvl="2" indent="-371475" algn="l">
              <a:lnSpc>
                <a:spcPct val="90000"/>
              </a:lnSpc>
              <a:spcBef>
                <a:spcPts val="375"/>
              </a:spcBef>
              <a:spcAft>
                <a:spcPts val="0"/>
              </a:spcAft>
              <a:buSzPts val="2250"/>
              <a:buChar char="•"/>
              <a:defRPr/>
            </a:lvl3pPr>
            <a:lvl4pPr marL="1828800" lvl="3" indent="-342900" algn="l">
              <a:lnSpc>
                <a:spcPct val="90000"/>
              </a:lnSpc>
              <a:spcBef>
                <a:spcPts val="375"/>
              </a:spcBef>
              <a:spcAft>
                <a:spcPts val="0"/>
              </a:spcAft>
              <a:buSzPts val="1800"/>
              <a:buChar char="•"/>
              <a:defRPr/>
            </a:lvl4pPr>
            <a:lvl5pPr marL="2286000" lvl="4" indent="-371475" algn="l">
              <a:lnSpc>
                <a:spcPct val="90000"/>
              </a:lnSpc>
              <a:spcBef>
                <a:spcPts val="375"/>
              </a:spcBef>
              <a:spcAft>
                <a:spcPts val="0"/>
              </a:spcAft>
              <a:buSzPts val="225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8" name="Google Shape;28;p4"/>
          <p:cNvSpPr txBox="1">
            <a:spLocks noGrp="1"/>
          </p:cNvSpPr>
          <p:nvPr>
            <p:ph type="ftr" idx="11"/>
          </p:nvPr>
        </p:nvSpPr>
        <p:spPr>
          <a:xfrm>
            <a:off x="469900" y="6356350"/>
            <a:ext cx="850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Light 1 col">
  <p:cSld name="Content Slide - Light 1 col">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1" name="Google Shape;31;p5" descr="jtcc.edu/brightpoint"/>
          <p:cNvPicPr preferRelativeResize="0"/>
          <p:nvPr/>
        </p:nvPicPr>
        <p:blipFill rotWithShape="1">
          <a:blip r:embed="rId3">
            <a:alphaModFix/>
          </a:blip>
          <a:srcRect/>
          <a:stretch/>
        </p:blipFill>
        <p:spPr>
          <a:xfrm>
            <a:off x="6692900" y="6430963"/>
            <a:ext cx="2144713" cy="571500"/>
          </a:xfrm>
          <a:prstGeom prst="rect">
            <a:avLst/>
          </a:prstGeom>
          <a:noFill/>
          <a:ln>
            <a:noFill/>
          </a:ln>
        </p:spPr>
      </p:pic>
      <p:sp>
        <p:nvSpPr>
          <p:cNvPr id="32" name="Google Shape;32;p5"/>
          <p:cNvSpPr txBox="1">
            <a:spLocks noGrp="1"/>
          </p:cNvSpPr>
          <p:nvPr>
            <p:ph type="title"/>
          </p:nvPr>
        </p:nvSpPr>
        <p:spPr>
          <a:xfrm>
            <a:off x="2732049" y="747132"/>
            <a:ext cx="5954751" cy="880944"/>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SzPts val="1400"/>
              <a:buNone/>
              <a:defRPr>
                <a:solidFill>
                  <a:srgbClr val="002D3F"/>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01638" y="1628077"/>
            <a:ext cx="8285162" cy="46949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rgbClr val="002D3F"/>
                </a:solidFill>
              </a:defRPr>
            </a:lvl2pPr>
            <a:lvl3pPr marL="1371600" lvl="2" indent="-339725" algn="l">
              <a:lnSpc>
                <a:spcPct val="90000"/>
              </a:lnSpc>
              <a:spcBef>
                <a:spcPts val="375"/>
              </a:spcBef>
              <a:spcAft>
                <a:spcPts val="0"/>
              </a:spcAft>
              <a:buSzPts val="1750"/>
              <a:buChar char="•"/>
              <a:defRPr>
                <a:solidFill>
                  <a:srgbClr val="002D3F"/>
                </a:solidFill>
              </a:defRPr>
            </a:lvl3pPr>
            <a:lvl4pPr marL="1828800" lvl="3" indent="-304800" algn="l">
              <a:lnSpc>
                <a:spcPct val="90000"/>
              </a:lnSpc>
              <a:spcBef>
                <a:spcPts val="375"/>
              </a:spcBef>
              <a:spcAft>
                <a:spcPts val="0"/>
              </a:spcAft>
              <a:buSzPts val="1200"/>
              <a:buFont typeface="Arial"/>
              <a:buChar char="•"/>
              <a:defRPr>
                <a:solidFill>
                  <a:srgbClr val="002D3F"/>
                </a:solidFill>
              </a:defRPr>
            </a:lvl4pPr>
            <a:lvl5pPr marL="2286000" lvl="4" indent="-307975" algn="l">
              <a:lnSpc>
                <a:spcPct val="90000"/>
              </a:lnSpc>
              <a:spcBef>
                <a:spcPts val="375"/>
              </a:spcBef>
              <a:spcAft>
                <a:spcPts val="0"/>
              </a:spcAft>
              <a:buSzPts val="1250"/>
              <a:buChar char="•"/>
              <a:defRPr>
                <a:solidFill>
                  <a:srgbClr val="002D3F"/>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4" name="Google Shape;34;p5"/>
          <p:cNvSpPr txBox="1">
            <a:spLocks noGrp="1"/>
          </p:cNvSpPr>
          <p:nvPr>
            <p:ph type="ftr" idx="11"/>
          </p:nvPr>
        </p:nvSpPr>
        <p:spPr>
          <a:xfrm>
            <a:off x="398463" y="6540500"/>
            <a:ext cx="850900" cy="2984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Dark 2 cols">
  <p:cSld name="Content Slide - Dark 2 cols">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7" name="Google Shape;37;p6" descr="jtcc.edu/brightpoint"/>
          <p:cNvPicPr preferRelativeResize="0"/>
          <p:nvPr/>
        </p:nvPicPr>
        <p:blipFill rotWithShape="1">
          <a:blip r:embed="rId3">
            <a:alphaModFix/>
          </a:blip>
          <a:srcRect/>
          <a:stretch/>
        </p:blipFill>
        <p:spPr>
          <a:xfrm>
            <a:off x="6692900" y="6430963"/>
            <a:ext cx="2144713" cy="571500"/>
          </a:xfrm>
          <a:prstGeom prst="rect">
            <a:avLst/>
          </a:prstGeom>
          <a:noFill/>
          <a:ln>
            <a:noFill/>
          </a:ln>
        </p:spPr>
      </p:pic>
      <p:sp>
        <p:nvSpPr>
          <p:cNvPr id="38" name="Google Shape;38;p6"/>
          <p:cNvSpPr txBox="1">
            <a:spLocks noGrp="1"/>
          </p:cNvSpPr>
          <p:nvPr>
            <p:ph type="body" idx="1"/>
          </p:nvPr>
        </p:nvSpPr>
        <p:spPr>
          <a:xfrm>
            <a:off x="401638" y="1628075"/>
            <a:ext cx="4170362" cy="4694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chemeClr val="lt1"/>
                </a:solidFill>
              </a:defRPr>
            </a:lvl2pPr>
            <a:lvl3pPr marL="1371600" lvl="2" indent="-339725" algn="l">
              <a:lnSpc>
                <a:spcPct val="90000"/>
              </a:lnSpc>
              <a:spcBef>
                <a:spcPts val="375"/>
              </a:spcBef>
              <a:spcAft>
                <a:spcPts val="0"/>
              </a:spcAft>
              <a:buSzPts val="1750"/>
              <a:buChar char="•"/>
              <a:defRPr>
                <a:solidFill>
                  <a:schemeClr val="lt1"/>
                </a:solidFill>
              </a:defRPr>
            </a:lvl3pPr>
            <a:lvl4pPr marL="1828800" lvl="3" indent="-304800" algn="l">
              <a:lnSpc>
                <a:spcPct val="90000"/>
              </a:lnSpc>
              <a:spcBef>
                <a:spcPts val="375"/>
              </a:spcBef>
              <a:spcAft>
                <a:spcPts val="0"/>
              </a:spcAft>
              <a:buSzPts val="1200"/>
              <a:buFont typeface="Arial"/>
              <a:buChar char="•"/>
              <a:defRPr>
                <a:solidFill>
                  <a:schemeClr val="lt1"/>
                </a:solidFill>
              </a:defRPr>
            </a:lvl4pPr>
            <a:lvl5pPr marL="2286000" lvl="4" indent="-307975" algn="l">
              <a:lnSpc>
                <a:spcPct val="90000"/>
              </a:lnSpc>
              <a:spcBef>
                <a:spcPts val="375"/>
              </a:spcBef>
              <a:spcAft>
                <a:spcPts val="0"/>
              </a:spcAft>
              <a:buSzPts val="125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9" name="Google Shape;39;p6"/>
          <p:cNvSpPr txBox="1">
            <a:spLocks noGrp="1"/>
          </p:cNvSpPr>
          <p:nvPr>
            <p:ph type="body" idx="2"/>
          </p:nvPr>
        </p:nvSpPr>
        <p:spPr>
          <a:xfrm>
            <a:off x="4572000" y="1628075"/>
            <a:ext cx="4114800" cy="4694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chemeClr val="lt1"/>
                </a:solidFill>
              </a:defRPr>
            </a:lvl2pPr>
            <a:lvl3pPr marL="1371600" lvl="2" indent="-339725" algn="l">
              <a:lnSpc>
                <a:spcPct val="90000"/>
              </a:lnSpc>
              <a:spcBef>
                <a:spcPts val="375"/>
              </a:spcBef>
              <a:spcAft>
                <a:spcPts val="0"/>
              </a:spcAft>
              <a:buSzPts val="1750"/>
              <a:buChar char="•"/>
              <a:defRPr>
                <a:solidFill>
                  <a:schemeClr val="lt1"/>
                </a:solidFill>
              </a:defRPr>
            </a:lvl3pPr>
            <a:lvl4pPr marL="1828800" lvl="3" indent="-304800" algn="l">
              <a:lnSpc>
                <a:spcPct val="90000"/>
              </a:lnSpc>
              <a:spcBef>
                <a:spcPts val="375"/>
              </a:spcBef>
              <a:spcAft>
                <a:spcPts val="0"/>
              </a:spcAft>
              <a:buSzPts val="1200"/>
              <a:buFont typeface="Arial"/>
              <a:buChar char="•"/>
              <a:defRPr>
                <a:solidFill>
                  <a:schemeClr val="lt1"/>
                </a:solidFill>
              </a:defRPr>
            </a:lvl4pPr>
            <a:lvl5pPr marL="2286000" lvl="4" indent="-307975" algn="l">
              <a:lnSpc>
                <a:spcPct val="90000"/>
              </a:lnSpc>
              <a:spcBef>
                <a:spcPts val="375"/>
              </a:spcBef>
              <a:spcAft>
                <a:spcPts val="0"/>
              </a:spcAft>
              <a:buSzPts val="125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0" name="Google Shape;40;p6"/>
          <p:cNvSpPr txBox="1">
            <a:spLocks noGrp="1"/>
          </p:cNvSpPr>
          <p:nvPr>
            <p:ph type="title"/>
          </p:nvPr>
        </p:nvSpPr>
        <p:spPr>
          <a:xfrm>
            <a:off x="2732049" y="747132"/>
            <a:ext cx="5954751" cy="880944"/>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98463" y="6540500"/>
            <a:ext cx="850900" cy="2984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 Light 2 cols">
  <p:cSld name="Content Slide - Light 2 cols">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4" name="Google Shape;44;p7" descr="jtcc.edu/brightpoint"/>
          <p:cNvPicPr preferRelativeResize="0"/>
          <p:nvPr/>
        </p:nvPicPr>
        <p:blipFill rotWithShape="1">
          <a:blip r:embed="rId3">
            <a:alphaModFix/>
          </a:blip>
          <a:srcRect/>
          <a:stretch/>
        </p:blipFill>
        <p:spPr>
          <a:xfrm>
            <a:off x="6692900" y="6430963"/>
            <a:ext cx="2144713" cy="571500"/>
          </a:xfrm>
          <a:prstGeom prst="rect">
            <a:avLst/>
          </a:prstGeom>
          <a:noFill/>
          <a:ln>
            <a:noFill/>
          </a:ln>
        </p:spPr>
      </p:pic>
      <p:sp>
        <p:nvSpPr>
          <p:cNvPr id="45" name="Google Shape;45;p7"/>
          <p:cNvSpPr txBox="1">
            <a:spLocks noGrp="1"/>
          </p:cNvSpPr>
          <p:nvPr>
            <p:ph type="body" idx="1"/>
          </p:nvPr>
        </p:nvSpPr>
        <p:spPr>
          <a:xfrm>
            <a:off x="401638" y="1628075"/>
            <a:ext cx="4170362" cy="4694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rgbClr val="002D3F"/>
                </a:solidFill>
              </a:defRPr>
            </a:lvl2pPr>
            <a:lvl3pPr marL="1371600" lvl="2" indent="-339725" algn="l">
              <a:lnSpc>
                <a:spcPct val="90000"/>
              </a:lnSpc>
              <a:spcBef>
                <a:spcPts val="375"/>
              </a:spcBef>
              <a:spcAft>
                <a:spcPts val="0"/>
              </a:spcAft>
              <a:buSzPts val="1750"/>
              <a:buChar char="•"/>
              <a:defRPr>
                <a:solidFill>
                  <a:srgbClr val="002D3F"/>
                </a:solidFill>
              </a:defRPr>
            </a:lvl3pPr>
            <a:lvl4pPr marL="1828800" lvl="3" indent="-304800" algn="l">
              <a:lnSpc>
                <a:spcPct val="90000"/>
              </a:lnSpc>
              <a:spcBef>
                <a:spcPts val="375"/>
              </a:spcBef>
              <a:spcAft>
                <a:spcPts val="0"/>
              </a:spcAft>
              <a:buSzPts val="1200"/>
              <a:buFont typeface="Arial"/>
              <a:buChar char="•"/>
              <a:defRPr>
                <a:solidFill>
                  <a:srgbClr val="002D3F"/>
                </a:solidFill>
              </a:defRPr>
            </a:lvl4pPr>
            <a:lvl5pPr marL="2286000" lvl="4" indent="-307975" algn="l">
              <a:lnSpc>
                <a:spcPct val="90000"/>
              </a:lnSpc>
              <a:spcBef>
                <a:spcPts val="375"/>
              </a:spcBef>
              <a:spcAft>
                <a:spcPts val="0"/>
              </a:spcAft>
              <a:buSzPts val="1250"/>
              <a:buChar char="•"/>
              <a:defRPr>
                <a:solidFill>
                  <a:srgbClr val="002D3F"/>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6" name="Google Shape;46;p7"/>
          <p:cNvSpPr txBox="1">
            <a:spLocks noGrp="1"/>
          </p:cNvSpPr>
          <p:nvPr>
            <p:ph type="body" idx="2"/>
          </p:nvPr>
        </p:nvSpPr>
        <p:spPr>
          <a:xfrm>
            <a:off x="4572000" y="1628075"/>
            <a:ext cx="4114800" cy="4694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400"/>
              <a:buNone/>
              <a:defRPr/>
            </a:lvl1pPr>
            <a:lvl2pPr marL="914400" lvl="1" indent="-228600" algn="l">
              <a:lnSpc>
                <a:spcPct val="90000"/>
              </a:lnSpc>
              <a:spcBef>
                <a:spcPts val="600"/>
              </a:spcBef>
              <a:spcAft>
                <a:spcPts val="0"/>
              </a:spcAft>
              <a:buSzPts val="1400"/>
              <a:buNone/>
              <a:defRPr>
                <a:solidFill>
                  <a:srgbClr val="002D3F"/>
                </a:solidFill>
              </a:defRPr>
            </a:lvl2pPr>
            <a:lvl3pPr marL="1371600" lvl="2" indent="-339725" algn="l">
              <a:lnSpc>
                <a:spcPct val="90000"/>
              </a:lnSpc>
              <a:spcBef>
                <a:spcPts val="375"/>
              </a:spcBef>
              <a:spcAft>
                <a:spcPts val="0"/>
              </a:spcAft>
              <a:buSzPts val="1750"/>
              <a:buChar char="•"/>
              <a:defRPr>
                <a:solidFill>
                  <a:srgbClr val="002D3F"/>
                </a:solidFill>
              </a:defRPr>
            </a:lvl3pPr>
            <a:lvl4pPr marL="1828800" lvl="3" indent="-304800" algn="l">
              <a:lnSpc>
                <a:spcPct val="90000"/>
              </a:lnSpc>
              <a:spcBef>
                <a:spcPts val="375"/>
              </a:spcBef>
              <a:spcAft>
                <a:spcPts val="0"/>
              </a:spcAft>
              <a:buSzPts val="1200"/>
              <a:buFont typeface="Arial"/>
              <a:buChar char="•"/>
              <a:defRPr>
                <a:solidFill>
                  <a:srgbClr val="002D3F"/>
                </a:solidFill>
              </a:defRPr>
            </a:lvl4pPr>
            <a:lvl5pPr marL="2286000" lvl="4" indent="-307975" algn="l">
              <a:lnSpc>
                <a:spcPct val="90000"/>
              </a:lnSpc>
              <a:spcBef>
                <a:spcPts val="375"/>
              </a:spcBef>
              <a:spcAft>
                <a:spcPts val="0"/>
              </a:spcAft>
              <a:buSzPts val="1250"/>
              <a:buChar char="•"/>
              <a:defRPr>
                <a:solidFill>
                  <a:srgbClr val="002D3F"/>
                </a:solidFill>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7" name="Google Shape;47;p7"/>
          <p:cNvSpPr txBox="1">
            <a:spLocks noGrp="1"/>
          </p:cNvSpPr>
          <p:nvPr>
            <p:ph type="title"/>
          </p:nvPr>
        </p:nvSpPr>
        <p:spPr>
          <a:xfrm>
            <a:off x="2732049" y="747132"/>
            <a:ext cx="5954751" cy="880944"/>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SzPts val="1400"/>
              <a:buNone/>
              <a:defRPr>
                <a:solidFill>
                  <a:srgbClr val="002D3F"/>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98463" y="6540500"/>
            <a:ext cx="850900" cy="2984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69900" y="365125"/>
            <a:ext cx="82169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rgbClr val="5CB8B2"/>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3000" b="1" i="0" u="none" strike="noStrike" cap="none">
                <a:solidFill>
                  <a:srgbClr val="5CB8B2"/>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3000" b="1" i="0" u="none" strike="noStrike" cap="none">
                <a:solidFill>
                  <a:srgbClr val="5CB8B2"/>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3000" b="1" i="0" u="none" strike="noStrike" cap="none">
                <a:solidFill>
                  <a:srgbClr val="5CB8B2"/>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3000" b="1" i="0" u="none" strike="noStrike" cap="none">
                <a:solidFill>
                  <a:srgbClr val="5CB8B2"/>
                </a:solidFill>
                <a:latin typeface="Arial Black"/>
                <a:ea typeface="Arial Black"/>
                <a:cs typeface="Arial Black"/>
                <a:sym typeface="Arial Blac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69900" y="1690688"/>
            <a:ext cx="8216900" cy="450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200"/>
              </a:spcBef>
              <a:spcAft>
                <a:spcPts val="0"/>
              </a:spcAft>
              <a:buClr>
                <a:srgbClr val="000000"/>
              </a:buClr>
              <a:buSzPts val="1400"/>
              <a:buFont typeface="Arial"/>
              <a:buNone/>
              <a:defRPr sz="1600" b="1" i="0" u="none" strike="noStrike" cap="none">
                <a:solidFill>
                  <a:schemeClr val="accent2"/>
                </a:solidFill>
                <a:latin typeface="Arial"/>
                <a:ea typeface="Arial"/>
                <a:cs typeface="Arial"/>
                <a:sym typeface="Arial"/>
              </a:defRPr>
            </a:lvl1pPr>
            <a:lvl2pPr marL="914400" marR="0" lvl="1" indent="-228600" algn="l" rtl="0">
              <a:lnSpc>
                <a:spcPct val="90000"/>
              </a:lnSpc>
              <a:spcBef>
                <a:spcPts val="600"/>
              </a:spcBef>
              <a:spcAft>
                <a:spcPts val="0"/>
              </a:spcAft>
              <a:buClr>
                <a:srgbClr val="000000"/>
              </a:buClr>
              <a:buSzPts val="1400"/>
              <a:buFont typeface="Arial"/>
              <a:buNone/>
              <a:defRPr sz="1400" b="0" i="0" u="none" strike="noStrike" cap="none">
                <a:solidFill>
                  <a:srgbClr val="002D3F"/>
                </a:solidFill>
                <a:latin typeface="Arial"/>
                <a:ea typeface="Arial"/>
                <a:cs typeface="Arial"/>
                <a:sym typeface="Arial"/>
              </a:defRPr>
            </a:lvl2pPr>
            <a:lvl3pPr marL="1371600" marR="0" lvl="2" indent="-339725" algn="l" rtl="0">
              <a:lnSpc>
                <a:spcPct val="90000"/>
              </a:lnSpc>
              <a:spcBef>
                <a:spcPts val="375"/>
              </a:spcBef>
              <a:spcAft>
                <a:spcPts val="0"/>
              </a:spcAft>
              <a:buClr>
                <a:schemeClr val="accent2"/>
              </a:buClr>
              <a:buSzPts val="1750"/>
              <a:buFont typeface="Arial"/>
              <a:buChar char="•"/>
              <a:defRPr sz="1400" b="0" i="0" u="none" strike="noStrike" cap="none">
                <a:solidFill>
                  <a:srgbClr val="002D3F"/>
                </a:solidFill>
                <a:latin typeface="Arial"/>
                <a:ea typeface="Arial"/>
                <a:cs typeface="Arial"/>
                <a:sym typeface="Arial"/>
              </a:defRPr>
            </a:lvl3pPr>
            <a:lvl4pPr marL="1828800" marR="0" lvl="3" indent="-304800" algn="l" rtl="0">
              <a:lnSpc>
                <a:spcPct val="90000"/>
              </a:lnSpc>
              <a:spcBef>
                <a:spcPts val="375"/>
              </a:spcBef>
              <a:spcAft>
                <a:spcPts val="0"/>
              </a:spcAft>
              <a:buClr>
                <a:srgbClr val="5CB8B2"/>
              </a:buClr>
              <a:buSzPts val="1200"/>
              <a:buFont typeface="Arial"/>
              <a:buChar char="•"/>
              <a:defRPr sz="1200" b="0" i="0" u="none" strike="noStrike" cap="none">
                <a:solidFill>
                  <a:srgbClr val="002D3F"/>
                </a:solidFill>
                <a:latin typeface="Arial"/>
                <a:ea typeface="Arial"/>
                <a:cs typeface="Arial"/>
                <a:sym typeface="Arial"/>
              </a:defRPr>
            </a:lvl4pPr>
            <a:lvl5pPr marL="2286000" marR="0" lvl="4" indent="-307975" algn="l" rtl="0">
              <a:lnSpc>
                <a:spcPct val="90000"/>
              </a:lnSpc>
              <a:spcBef>
                <a:spcPts val="375"/>
              </a:spcBef>
              <a:spcAft>
                <a:spcPts val="0"/>
              </a:spcAft>
              <a:buClr>
                <a:schemeClr val="dk2"/>
              </a:buClr>
              <a:buSzPts val="1250"/>
              <a:buFont typeface="Arial"/>
              <a:buChar char="•"/>
              <a:defRPr sz="1000" b="0" i="0" u="none" strike="noStrike" cap="none">
                <a:solidFill>
                  <a:srgbClr val="000000"/>
                </a:solidFill>
                <a:latin typeface="Arial"/>
                <a:ea typeface="Arial"/>
                <a:cs typeface="Arial"/>
                <a:sym typeface="Aria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69900" y="6356350"/>
            <a:ext cx="8509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594650" y="2083476"/>
            <a:ext cx="5954700" cy="2040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dirty="0">
                <a:solidFill>
                  <a:srgbClr val="FFFFFF"/>
                </a:solidFill>
              </a:rPr>
              <a:t>Your Brightpoint</a:t>
            </a:r>
            <a:endParaRPr dirty="0">
              <a:solidFill>
                <a:srgbClr val="FFFFFF"/>
              </a:solidFill>
            </a:endParaRPr>
          </a:p>
          <a:p>
            <a:pPr marL="0" lvl="0" indent="0" algn="ctr" rtl="0">
              <a:lnSpc>
                <a:spcPct val="90000"/>
              </a:lnSpc>
              <a:spcBef>
                <a:spcPts val="0"/>
              </a:spcBef>
              <a:spcAft>
                <a:spcPts val="0"/>
              </a:spcAft>
              <a:buSzPts val="1400"/>
              <a:buNone/>
            </a:pPr>
            <a:r>
              <a:rPr lang="en-US" dirty="0">
                <a:solidFill>
                  <a:srgbClr val="FFFFFF"/>
                </a:solidFill>
              </a:rPr>
              <a:t>Student Government Association</a:t>
            </a:r>
            <a:endParaRPr dirty="0">
              <a:solidFill>
                <a:srgbClr val="FFFFFF"/>
              </a:solidFill>
            </a:endParaRPr>
          </a:p>
          <a:p>
            <a:pPr marL="0" lvl="0" indent="0" algn="ctr" rtl="0">
              <a:lnSpc>
                <a:spcPct val="90000"/>
              </a:lnSpc>
              <a:spcBef>
                <a:spcPts val="0"/>
              </a:spcBef>
              <a:spcAft>
                <a:spcPts val="0"/>
              </a:spcAft>
              <a:buSzPts val="1400"/>
              <a:buNone/>
            </a:pPr>
            <a:r>
              <a:rPr lang="en-US" dirty="0">
                <a:solidFill>
                  <a:srgbClr val="FFFFFF"/>
                </a:solidFill>
              </a:rPr>
              <a:t> Officers</a:t>
            </a:r>
            <a:endParaRPr dirty="0">
              <a:solidFill>
                <a:srgbClr val="FFFFFF"/>
              </a:solidFill>
            </a:endParaRPr>
          </a:p>
          <a:p>
            <a:pPr marL="0" lvl="0" indent="0" algn="ctr" rtl="0">
              <a:lnSpc>
                <a:spcPct val="90000"/>
              </a:lnSpc>
              <a:spcBef>
                <a:spcPts val="0"/>
              </a:spcBef>
              <a:spcAft>
                <a:spcPts val="0"/>
              </a:spcAft>
              <a:buSzPts val="1400"/>
              <a:buNone/>
            </a:pPr>
            <a:r>
              <a:rPr lang="en-US" dirty="0">
                <a:solidFill>
                  <a:srgbClr val="FFFFFF"/>
                </a:solidFill>
              </a:rPr>
              <a:t>2025-2026</a:t>
            </a:r>
            <a:r>
              <a:rPr lang="en-US" sz="2000" dirty="0"/>
              <a:t> </a:t>
            </a:r>
            <a:endParaRPr sz="2000" dirty="0"/>
          </a:p>
          <a:p>
            <a:pPr marL="0" lvl="0" indent="0" algn="ctr" rtl="0">
              <a:lnSpc>
                <a:spcPct val="90000"/>
              </a:lnSpc>
              <a:spcBef>
                <a:spcPts val="0"/>
              </a:spcBef>
              <a:spcAft>
                <a:spcPts val="0"/>
              </a:spcAft>
              <a:buSzPts val="1400"/>
              <a:buNone/>
            </a:pPr>
            <a:endParaRPr sz="2000" dirty="0"/>
          </a:p>
          <a:p>
            <a:pPr marL="0" lvl="0" indent="0" algn="ctr" rtl="0">
              <a:lnSpc>
                <a:spcPct val="90000"/>
              </a:lnSpc>
              <a:spcBef>
                <a:spcPts val="0"/>
              </a:spcBef>
              <a:spcAft>
                <a:spcPts val="0"/>
              </a:spcAft>
              <a:buSzPts val="1400"/>
              <a:buNone/>
            </a:pPr>
            <a:endParaRPr dirty="0"/>
          </a:p>
        </p:txBody>
      </p:sp>
      <p:sp>
        <p:nvSpPr>
          <p:cNvPr id="54" name="Google Shape;54;p8"/>
          <p:cNvSpPr txBox="1">
            <a:spLocks noGrp="1"/>
          </p:cNvSpPr>
          <p:nvPr>
            <p:ph type="ftr" idx="11"/>
          </p:nvPr>
        </p:nvSpPr>
        <p:spPr>
          <a:xfrm>
            <a:off x="398463" y="6540500"/>
            <a:ext cx="850800" cy="2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00" b="1" i="0" u="none" strike="noStrike" cap="none">
                <a:solidFill>
                  <a:schemeClr val="lt1"/>
                </a:solidFill>
                <a:latin typeface="Arial"/>
                <a:ea typeface="Arial"/>
                <a:cs typeface="Arial"/>
                <a:sym typeface="Arial"/>
              </a:rPr>
              <a:t>0</a:t>
            </a:fld>
            <a:endParaRPr sz="1000" b="1" i="0" u="none" strike="noStrike" cap="none">
              <a:solidFill>
                <a:schemeClr val="lt1"/>
              </a:solidFill>
              <a:latin typeface="Arial"/>
              <a:ea typeface="Arial"/>
              <a:cs typeface="Arial"/>
              <a:sym typeface="Arial"/>
            </a:endParaRPr>
          </a:p>
        </p:txBody>
      </p:sp>
      <p:pic>
        <p:nvPicPr>
          <p:cNvPr id="55" name="Google Shape;55;p8" descr="Brightpoint Community College logo"/>
          <p:cNvPicPr preferRelativeResize="0"/>
          <p:nvPr/>
        </p:nvPicPr>
        <p:blipFill rotWithShape="1">
          <a:blip r:embed="rId3">
            <a:alphaModFix/>
          </a:blip>
          <a:srcRect/>
          <a:stretch/>
        </p:blipFill>
        <p:spPr>
          <a:xfrm>
            <a:off x="0" y="0"/>
            <a:ext cx="2517499" cy="1079275"/>
          </a:xfrm>
          <a:prstGeom prst="rect">
            <a:avLst/>
          </a:prstGeom>
          <a:noFill/>
          <a:ln>
            <a:noFill/>
          </a:ln>
        </p:spPr>
      </p:pic>
      <p:pic>
        <p:nvPicPr>
          <p:cNvPr id="56" name="Google Shape;56;p8" descr="Brightpoint Community College logo"/>
          <p:cNvPicPr preferRelativeResize="0"/>
          <p:nvPr/>
        </p:nvPicPr>
        <p:blipFill rotWithShape="1">
          <a:blip r:embed="rId3">
            <a:alphaModFix/>
          </a:blip>
          <a:srcRect/>
          <a:stretch/>
        </p:blipFill>
        <p:spPr>
          <a:xfrm>
            <a:off x="6626500" y="5778725"/>
            <a:ext cx="2517499" cy="1079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723338" y="99588"/>
            <a:ext cx="5954700" cy="88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Aidan Silversmith</a:t>
            </a:r>
            <a:endParaRPr/>
          </a:p>
          <a:p>
            <a:pPr marL="0" lvl="0" indent="0" algn="ctr" rtl="0">
              <a:lnSpc>
                <a:spcPct val="90000"/>
              </a:lnSpc>
              <a:spcBef>
                <a:spcPts val="0"/>
              </a:spcBef>
              <a:spcAft>
                <a:spcPts val="0"/>
              </a:spcAft>
              <a:buSzPts val="1400"/>
              <a:buNone/>
            </a:pPr>
            <a:r>
              <a:rPr lang="en-US"/>
              <a:t>President </a:t>
            </a:r>
            <a:endParaRPr/>
          </a:p>
        </p:txBody>
      </p:sp>
      <p:sp>
        <p:nvSpPr>
          <p:cNvPr id="62" name="Google Shape;62;p9"/>
          <p:cNvSpPr txBox="1">
            <a:spLocks noGrp="1"/>
          </p:cNvSpPr>
          <p:nvPr>
            <p:ph type="body" idx="1"/>
          </p:nvPr>
        </p:nvSpPr>
        <p:spPr>
          <a:xfrm>
            <a:off x="4414450" y="1257775"/>
            <a:ext cx="4263600" cy="5151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800">
                <a:solidFill>
                  <a:srgbClr val="FFFFFF"/>
                </a:solidFill>
              </a:rPr>
              <a:t>I'm Aidan Silversmith, and I'm studying engineering here at Brightpoint! Outside of class, I love reading about history and more, and I am always working on something new, like 3D printing. My dream career is in aerospace, and I hope to pursue this by studying engineering at Virginia Tech.</a:t>
            </a:r>
            <a:endParaRPr sz="1800">
              <a:solidFill>
                <a:srgbClr val="FFFFFF"/>
              </a:solidFill>
            </a:endParaRPr>
          </a:p>
          <a:p>
            <a:pPr marL="0" lvl="0" indent="0" algn="l" rtl="0">
              <a:lnSpc>
                <a:spcPct val="115000"/>
              </a:lnSpc>
              <a:spcBef>
                <a:spcPts val="1200"/>
              </a:spcBef>
              <a:spcAft>
                <a:spcPts val="0"/>
              </a:spcAft>
              <a:buNone/>
            </a:pPr>
            <a:endParaRPr>
              <a:solidFill>
                <a:srgbClr val="FFFFFF"/>
              </a:solidFill>
            </a:endParaRPr>
          </a:p>
          <a:p>
            <a:pPr marL="0" lvl="0" indent="0" algn="l" rtl="0">
              <a:lnSpc>
                <a:spcPct val="90000"/>
              </a:lnSpc>
              <a:spcBef>
                <a:spcPts val="1200"/>
              </a:spcBef>
              <a:spcAft>
                <a:spcPts val="0"/>
              </a:spcAft>
              <a:buSzPts val="1400"/>
              <a:buNone/>
            </a:pPr>
            <a:endParaRPr sz="1800">
              <a:solidFill>
                <a:srgbClr val="FFFFFF"/>
              </a:solidFill>
            </a:endParaRPr>
          </a:p>
          <a:p>
            <a:pPr marL="0" lvl="0" indent="0" algn="l" rtl="0">
              <a:lnSpc>
                <a:spcPct val="90000"/>
              </a:lnSpc>
              <a:spcBef>
                <a:spcPts val="1200"/>
              </a:spcBef>
              <a:spcAft>
                <a:spcPts val="0"/>
              </a:spcAft>
              <a:buSzPts val="1400"/>
              <a:buNone/>
            </a:pPr>
            <a:endParaRPr/>
          </a:p>
        </p:txBody>
      </p:sp>
      <p:sp>
        <p:nvSpPr>
          <p:cNvPr id="63" name="Google Shape;63;p9"/>
          <p:cNvSpPr txBox="1">
            <a:spLocks noGrp="1"/>
          </p:cNvSpPr>
          <p:nvPr>
            <p:ph type="ftr" idx="11"/>
          </p:nvPr>
        </p:nvSpPr>
        <p:spPr>
          <a:xfrm>
            <a:off x="398463" y="6540500"/>
            <a:ext cx="850800" cy="2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00" b="1" i="0" u="none" strike="noStrike" cap="none">
                <a:solidFill>
                  <a:schemeClr val="lt1"/>
                </a:solidFill>
                <a:latin typeface="Arial"/>
                <a:ea typeface="Arial"/>
                <a:cs typeface="Arial"/>
                <a:sym typeface="Arial"/>
              </a:rPr>
              <a:t>1</a:t>
            </a:fld>
            <a:endParaRPr sz="1000" b="1" i="0" u="none" strike="noStrike" cap="none">
              <a:solidFill>
                <a:schemeClr val="lt1"/>
              </a:solidFill>
              <a:latin typeface="Arial"/>
              <a:ea typeface="Arial"/>
              <a:cs typeface="Arial"/>
              <a:sym typeface="Arial"/>
            </a:endParaRPr>
          </a:p>
        </p:txBody>
      </p:sp>
      <p:pic>
        <p:nvPicPr>
          <p:cNvPr id="64" name="Google Shape;64;p9" descr="Aidan Silversmith wears glasses, a dark blue suit, and a matching tie. " title="aidansilversmith.jpg"/>
          <p:cNvPicPr preferRelativeResize="0"/>
          <p:nvPr/>
        </p:nvPicPr>
        <p:blipFill rotWithShape="1">
          <a:blip r:embed="rId3">
            <a:alphaModFix/>
          </a:blip>
          <a:srcRect l="1124" r="1124"/>
          <a:stretch/>
        </p:blipFill>
        <p:spPr>
          <a:xfrm>
            <a:off x="542550" y="1367250"/>
            <a:ext cx="3396450" cy="4510074"/>
          </a:xfrm>
          <a:prstGeom prst="rect">
            <a:avLst/>
          </a:prstGeom>
          <a:noFill/>
          <a:ln>
            <a:noFill/>
          </a:ln>
        </p:spPr>
      </p:pic>
      <p:pic>
        <p:nvPicPr>
          <p:cNvPr id="65" name="Google Shape;65;p9" descr="Brightpoint Community College logo"/>
          <p:cNvPicPr preferRelativeResize="0"/>
          <p:nvPr/>
        </p:nvPicPr>
        <p:blipFill rotWithShape="1">
          <a:blip r:embed="rId4">
            <a:alphaModFix/>
          </a:blip>
          <a:srcRect/>
          <a:stretch/>
        </p:blipFill>
        <p:spPr>
          <a:xfrm>
            <a:off x="0" y="525"/>
            <a:ext cx="2286341" cy="980175"/>
          </a:xfrm>
          <a:prstGeom prst="rect">
            <a:avLst/>
          </a:prstGeom>
          <a:noFill/>
          <a:ln>
            <a:noFill/>
          </a:ln>
        </p:spPr>
      </p:pic>
      <p:pic>
        <p:nvPicPr>
          <p:cNvPr id="66" name="Google Shape;66;p9" descr="Brightpoint Community College logo"/>
          <p:cNvPicPr preferRelativeResize="0"/>
          <p:nvPr/>
        </p:nvPicPr>
        <p:blipFill rotWithShape="1">
          <a:blip r:embed="rId4">
            <a:alphaModFix/>
          </a:blip>
          <a:srcRect/>
          <a:stretch/>
        </p:blipFill>
        <p:spPr>
          <a:xfrm>
            <a:off x="6814600" y="5976900"/>
            <a:ext cx="2329400" cy="881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2723338" y="99588"/>
            <a:ext cx="5954700" cy="88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Marquita Stewart</a:t>
            </a:r>
            <a:endParaRPr/>
          </a:p>
          <a:p>
            <a:pPr marL="0" lvl="0" indent="0" algn="ctr" rtl="0">
              <a:lnSpc>
                <a:spcPct val="90000"/>
              </a:lnSpc>
              <a:spcBef>
                <a:spcPts val="0"/>
              </a:spcBef>
              <a:spcAft>
                <a:spcPts val="0"/>
              </a:spcAft>
              <a:buSzPts val="1400"/>
              <a:buNone/>
            </a:pPr>
            <a:r>
              <a:rPr lang="en-US"/>
              <a:t>Vice President </a:t>
            </a:r>
            <a:endParaRPr/>
          </a:p>
        </p:txBody>
      </p:sp>
      <p:sp>
        <p:nvSpPr>
          <p:cNvPr id="72" name="Google Shape;72;p10"/>
          <p:cNvSpPr txBox="1">
            <a:spLocks noGrp="1"/>
          </p:cNvSpPr>
          <p:nvPr>
            <p:ph type="body" idx="1"/>
          </p:nvPr>
        </p:nvSpPr>
        <p:spPr>
          <a:xfrm>
            <a:off x="4414450" y="1185800"/>
            <a:ext cx="4263600" cy="438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000">
                <a:solidFill>
                  <a:srgbClr val="FFFFFF"/>
                </a:solidFill>
              </a:rPr>
              <a:t>Hi, I’m Marquita Stewart ~Hawkins, Vice President of the SGA and a Human Services major. I’m a doula, and my goal is to become a therapist and open a wellness center for BIPOC and Queer individuals who need a safe space to heal. I love karaoke, traveling, crafting with my Cricut, and I’m fluent in American Sign Language (ASL).</a:t>
            </a:r>
            <a:endParaRPr sz="2000">
              <a:solidFill>
                <a:srgbClr val="FFFFFF"/>
              </a:solidFill>
            </a:endParaRPr>
          </a:p>
          <a:p>
            <a:pPr marL="0" lvl="0" indent="0" algn="l" rtl="0">
              <a:lnSpc>
                <a:spcPct val="115000"/>
              </a:lnSpc>
              <a:spcBef>
                <a:spcPts val="1200"/>
              </a:spcBef>
              <a:spcAft>
                <a:spcPts val="0"/>
              </a:spcAft>
              <a:buNone/>
            </a:pPr>
            <a:endParaRPr sz="2000">
              <a:solidFill>
                <a:srgbClr val="FFFFFF"/>
              </a:solidFill>
            </a:endParaRPr>
          </a:p>
          <a:p>
            <a:pPr marL="0" lvl="0" indent="0" algn="l" rtl="0">
              <a:lnSpc>
                <a:spcPct val="90000"/>
              </a:lnSpc>
              <a:spcBef>
                <a:spcPts val="1200"/>
              </a:spcBef>
              <a:spcAft>
                <a:spcPts val="0"/>
              </a:spcAft>
              <a:buSzPts val="1400"/>
              <a:buNone/>
            </a:pPr>
            <a:endParaRPr sz="2000" b="0">
              <a:solidFill>
                <a:srgbClr val="FFFFFF"/>
              </a:solidFill>
              <a:latin typeface="Calibri"/>
              <a:ea typeface="Calibri"/>
              <a:cs typeface="Calibri"/>
              <a:sym typeface="Calibri"/>
            </a:endParaRPr>
          </a:p>
        </p:txBody>
      </p:sp>
      <p:sp>
        <p:nvSpPr>
          <p:cNvPr id="73" name="Google Shape;73;p10"/>
          <p:cNvSpPr txBox="1">
            <a:spLocks noGrp="1"/>
          </p:cNvSpPr>
          <p:nvPr>
            <p:ph type="ftr" idx="11"/>
          </p:nvPr>
        </p:nvSpPr>
        <p:spPr>
          <a:xfrm>
            <a:off x="398463" y="6540500"/>
            <a:ext cx="850800" cy="2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00" b="1" i="0" u="none" strike="noStrike" cap="none">
                <a:solidFill>
                  <a:schemeClr val="lt1"/>
                </a:solidFill>
                <a:latin typeface="Arial"/>
                <a:ea typeface="Arial"/>
                <a:cs typeface="Arial"/>
                <a:sym typeface="Arial"/>
              </a:rPr>
              <a:t>2</a:t>
            </a:fld>
            <a:endParaRPr sz="1000" b="1" i="0" u="none" strike="noStrike" cap="none">
              <a:solidFill>
                <a:schemeClr val="lt1"/>
              </a:solidFill>
              <a:latin typeface="Arial"/>
              <a:ea typeface="Arial"/>
              <a:cs typeface="Arial"/>
              <a:sym typeface="Arial"/>
            </a:endParaRPr>
          </a:p>
        </p:txBody>
      </p:sp>
      <p:pic>
        <p:nvPicPr>
          <p:cNvPr id="74" name="Google Shape;74;p10" descr="Marquita Stewart smiles brightly. She wears a pearl necklace and a blue-and-white dress. " title="marquitastewart.png"/>
          <p:cNvPicPr preferRelativeResize="0"/>
          <p:nvPr/>
        </p:nvPicPr>
        <p:blipFill rotWithShape="1">
          <a:blip r:embed="rId3">
            <a:alphaModFix/>
          </a:blip>
          <a:srcRect t="7911" b="7920"/>
          <a:stretch/>
        </p:blipFill>
        <p:spPr>
          <a:xfrm>
            <a:off x="145000" y="1185788"/>
            <a:ext cx="4109651" cy="4109650"/>
          </a:xfrm>
          <a:prstGeom prst="rect">
            <a:avLst/>
          </a:prstGeom>
          <a:noFill/>
          <a:ln>
            <a:noFill/>
          </a:ln>
        </p:spPr>
      </p:pic>
      <p:pic>
        <p:nvPicPr>
          <p:cNvPr id="75" name="Google Shape;75;p10" descr="Brightpoint Community College logo"/>
          <p:cNvPicPr preferRelativeResize="0"/>
          <p:nvPr/>
        </p:nvPicPr>
        <p:blipFill rotWithShape="1">
          <a:blip r:embed="rId4">
            <a:alphaModFix/>
          </a:blip>
          <a:srcRect/>
          <a:stretch/>
        </p:blipFill>
        <p:spPr>
          <a:xfrm>
            <a:off x="0" y="0"/>
            <a:ext cx="2517499" cy="1079275"/>
          </a:xfrm>
          <a:prstGeom prst="rect">
            <a:avLst/>
          </a:prstGeom>
          <a:noFill/>
          <a:ln>
            <a:noFill/>
          </a:ln>
        </p:spPr>
      </p:pic>
      <p:pic>
        <p:nvPicPr>
          <p:cNvPr id="76" name="Google Shape;76;p10"/>
          <p:cNvPicPr preferRelativeResize="0"/>
          <p:nvPr/>
        </p:nvPicPr>
        <p:blipFill rotWithShape="1">
          <a:blip r:embed="rId4">
            <a:alphaModFix/>
          </a:blip>
          <a:srcRect/>
          <a:stretch/>
        </p:blipFill>
        <p:spPr>
          <a:xfrm>
            <a:off x="6626500" y="5778725"/>
            <a:ext cx="2517499" cy="107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2723338" y="99588"/>
            <a:ext cx="5954700" cy="88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Taylor Parson</a:t>
            </a:r>
            <a:endParaRPr/>
          </a:p>
          <a:p>
            <a:pPr marL="0" lvl="0" indent="0" algn="ctr" rtl="0">
              <a:lnSpc>
                <a:spcPct val="90000"/>
              </a:lnSpc>
              <a:spcBef>
                <a:spcPts val="0"/>
              </a:spcBef>
              <a:spcAft>
                <a:spcPts val="0"/>
              </a:spcAft>
              <a:buSzPts val="1400"/>
              <a:buNone/>
            </a:pPr>
            <a:r>
              <a:rPr lang="en-US"/>
              <a:t>Secretary</a:t>
            </a:r>
            <a:endParaRPr/>
          </a:p>
        </p:txBody>
      </p:sp>
      <p:sp>
        <p:nvSpPr>
          <p:cNvPr id="82" name="Google Shape;82;p11"/>
          <p:cNvSpPr txBox="1">
            <a:spLocks noGrp="1"/>
          </p:cNvSpPr>
          <p:nvPr>
            <p:ph type="body" idx="1"/>
          </p:nvPr>
        </p:nvSpPr>
        <p:spPr>
          <a:xfrm>
            <a:off x="4301650" y="1345025"/>
            <a:ext cx="4263600" cy="374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600"/>
              </a:spcAft>
              <a:buSzPts val="1400"/>
              <a:buNone/>
            </a:pPr>
            <a:r>
              <a:rPr lang="en-US" sz="1800">
                <a:solidFill>
                  <a:schemeClr val="lt1"/>
                </a:solidFill>
              </a:rPr>
              <a:t>My name is Taylor Parson, and I’m a Health Science major with plans to transfer to a four-year university and major in Biology. I love staying involved on campus, and meeting new people. When I’m not studying or working, you can probably find me volunteering, listening to music, or trying new food spots with friends. I’m excited to serve as Secretary and help create a student government that feels approachable and active.</a:t>
            </a:r>
            <a:endParaRPr sz="2700">
              <a:solidFill>
                <a:schemeClr val="lt1"/>
              </a:solidFill>
            </a:endParaRPr>
          </a:p>
        </p:txBody>
      </p:sp>
      <p:sp>
        <p:nvSpPr>
          <p:cNvPr id="83" name="Google Shape;83;p11"/>
          <p:cNvSpPr txBox="1">
            <a:spLocks noGrp="1"/>
          </p:cNvSpPr>
          <p:nvPr>
            <p:ph type="ftr" idx="11"/>
          </p:nvPr>
        </p:nvSpPr>
        <p:spPr>
          <a:xfrm>
            <a:off x="398463" y="6540500"/>
            <a:ext cx="850800" cy="2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00" b="1" i="0" u="none" strike="noStrike" cap="none">
                <a:solidFill>
                  <a:schemeClr val="lt1"/>
                </a:solidFill>
                <a:latin typeface="Arial"/>
                <a:ea typeface="Arial"/>
                <a:cs typeface="Arial"/>
                <a:sym typeface="Arial"/>
              </a:rPr>
              <a:t>3</a:t>
            </a:fld>
            <a:endParaRPr sz="1000" b="1" i="0" u="none" strike="noStrike" cap="none">
              <a:solidFill>
                <a:schemeClr val="lt1"/>
              </a:solidFill>
              <a:latin typeface="Arial"/>
              <a:ea typeface="Arial"/>
              <a:cs typeface="Arial"/>
              <a:sym typeface="Arial"/>
            </a:endParaRPr>
          </a:p>
        </p:txBody>
      </p:sp>
      <p:pic>
        <p:nvPicPr>
          <p:cNvPr id="84" name="Google Shape;84;p11" descr="Brightpoint Community College logo"/>
          <p:cNvPicPr preferRelativeResize="0"/>
          <p:nvPr/>
        </p:nvPicPr>
        <p:blipFill rotWithShape="1">
          <a:blip r:embed="rId3">
            <a:alphaModFix/>
          </a:blip>
          <a:srcRect/>
          <a:stretch/>
        </p:blipFill>
        <p:spPr>
          <a:xfrm>
            <a:off x="0" y="0"/>
            <a:ext cx="2517499" cy="1079275"/>
          </a:xfrm>
          <a:prstGeom prst="rect">
            <a:avLst/>
          </a:prstGeom>
          <a:noFill/>
          <a:ln>
            <a:noFill/>
          </a:ln>
        </p:spPr>
      </p:pic>
      <p:pic>
        <p:nvPicPr>
          <p:cNvPr id="85" name="Google Shape;85;p11" descr="Brightpoint Community College logo"/>
          <p:cNvPicPr preferRelativeResize="0"/>
          <p:nvPr/>
        </p:nvPicPr>
        <p:blipFill rotWithShape="1">
          <a:blip r:embed="rId3">
            <a:alphaModFix/>
          </a:blip>
          <a:srcRect/>
          <a:stretch/>
        </p:blipFill>
        <p:spPr>
          <a:xfrm>
            <a:off x="6626500" y="5778725"/>
            <a:ext cx="2517499" cy="1079275"/>
          </a:xfrm>
          <a:prstGeom prst="rect">
            <a:avLst/>
          </a:prstGeom>
          <a:noFill/>
          <a:ln>
            <a:noFill/>
          </a:ln>
        </p:spPr>
      </p:pic>
      <p:pic>
        <p:nvPicPr>
          <p:cNvPr id="86" name="Google Shape;86;p11" descr="Taylor Parson poses with an iced green drink in their hand. An office space appears in the background." title="taylorparson.png"/>
          <p:cNvPicPr preferRelativeResize="0"/>
          <p:nvPr/>
        </p:nvPicPr>
        <p:blipFill rotWithShape="1">
          <a:blip r:embed="rId4">
            <a:alphaModFix/>
          </a:blip>
          <a:srcRect t="10442" b="10450"/>
          <a:stretch/>
        </p:blipFill>
        <p:spPr>
          <a:xfrm>
            <a:off x="530525" y="1435100"/>
            <a:ext cx="3477776" cy="3296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2685688" y="99588"/>
            <a:ext cx="5954700" cy="88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Jahmir Ewing</a:t>
            </a:r>
            <a:endParaRPr/>
          </a:p>
          <a:p>
            <a:pPr marL="0" lvl="0" indent="0" algn="ctr" rtl="0">
              <a:lnSpc>
                <a:spcPct val="90000"/>
              </a:lnSpc>
              <a:spcBef>
                <a:spcPts val="0"/>
              </a:spcBef>
              <a:spcAft>
                <a:spcPts val="0"/>
              </a:spcAft>
              <a:buSzPts val="1400"/>
              <a:buNone/>
            </a:pPr>
            <a:r>
              <a:rPr lang="en-US"/>
              <a:t>Treasurer</a:t>
            </a:r>
            <a:endParaRPr/>
          </a:p>
        </p:txBody>
      </p:sp>
      <p:sp>
        <p:nvSpPr>
          <p:cNvPr id="92" name="Google Shape;92;p12"/>
          <p:cNvSpPr txBox="1">
            <a:spLocks noGrp="1"/>
          </p:cNvSpPr>
          <p:nvPr>
            <p:ph type="body" idx="1"/>
          </p:nvPr>
        </p:nvSpPr>
        <p:spPr>
          <a:xfrm>
            <a:off x="3717775" y="1147200"/>
            <a:ext cx="4825500" cy="433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75"/>
              </a:spcBef>
              <a:spcAft>
                <a:spcPts val="0"/>
              </a:spcAft>
              <a:buSzPts val="1400"/>
              <a:buNone/>
            </a:pPr>
            <a:r>
              <a:rPr lang="en-US" sz="1800">
                <a:solidFill>
                  <a:schemeClr val="lt1"/>
                </a:solidFill>
                <a:latin typeface="Arial Black"/>
                <a:ea typeface="Arial Black"/>
                <a:cs typeface="Arial Black"/>
                <a:sym typeface="Arial Black"/>
              </a:rPr>
              <a:t>My name is Jahmir Ewing and I am a second year majoring in Business Administration. I have plans to transfer out of Brightpoint into a four year majoring in Accounting and have a goal of becoming a Certified Public Accountant. I am the President of the Black Student Alliance, and Vice- President of the Business Club as well. Some hobbies I have are going to the gym, boxing, and trying out new restaurants. I look forward to meeting everyone!</a:t>
            </a:r>
            <a:endParaRPr sz="1800">
              <a:solidFill>
                <a:schemeClr val="lt1"/>
              </a:solidFill>
              <a:latin typeface="Arial Black"/>
              <a:ea typeface="Arial Black"/>
              <a:cs typeface="Arial Black"/>
              <a:sym typeface="Arial Black"/>
            </a:endParaRPr>
          </a:p>
          <a:p>
            <a:pPr marL="0" lvl="0" indent="0" algn="l" rtl="0">
              <a:lnSpc>
                <a:spcPct val="90000"/>
              </a:lnSpc>
              <a:spcBef>
                <a:spcPts val="1200"/>
              </a:spcBef>
              <a:spcAft>
                <a:spcPts val="0"/>
              </a:spcAft>
              <a:buSzPts val="1400"/>
              <a:buNone/>
            </a:pPr>
            <a:endParaRPr/>
          </a:p>
        </p:txBody>
      </p:sp>
      <p:sp>
        <p:nvSpPr>
          <p:cNvPr id="93" name="Google Shape;93;p12"/>
          <p:cNvSpPr txBox="1">
            <a:spLocks noGrp="1"/>
          </p:cNvSpPr>
          <p:nvPr>
            <p:ph type="ftr" idx="11"/>
          </p:nvPr>
        </p:nvSpPr>
        <p:spPr>
          <a:xfrm>
            <a:off x="398463" y="6540500"/>
            <a:ext cx="850800" cy="29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sz="1000" b="1" i="0" u="none" strike="noStrike" cap="none">
                <a:solidFill>
                  <a:schemeClr val="lt1"/>
                </a:solidFill>
                <a:latin typeface="Arial"/>
                <a:ea typeface="Arial"/>
                <a:cs typeface="Arial"/>
                <a:sym typeface="Arial"/>
              </a:rPr>
              <a:t>4</a:t>
            </a:fld>
            <a:endParaRPr sz="1000" b="1" i="0" u="none" strike="noStrike" cap="none">
              <a:solidFill>
                <a:schemeClr val="lt1"/>
              </a:solidFill>
              <a:latin typeface="Arial"/>
              <a:ea typeface="Arial"/>
              <a:cs typeface="Arial"/>
              <a:sym typeface="Arial"/>
            </a:endParaRPr>
          </a:p>
        </p:txBody>
      </p:sp>
      <p:pic>
        <p:nvPicPr>
          <p:cNvPr id="94" name="Google Shape;94;p12" descr="Brightpoint Community College logo"/>
          <p:cNvPicPr preferRelativeResize="0"/>
          <p:nvPr/>
        </p:nvPicPr>
        <p:blipFill rotWithShape="1">
          <a:blip r:embed="rId3">
            <a:alphaModFix/>
          </a:blip>
          <a:srcRect/>
          <a:stretch/>
        </p:blipFill>
        <p:spPr>
          <a:xfrm>
            <a:off x="0" y="0"/>
            <a:ext cx="2290499" cy="981951"/>
          </a:xfrm>
          <a:prstGeom prst="rect">
            <a:avLst/>
          </a:prstGeom>
          <a:noFill/>
          <a:ln>
            <a:noFill/>
          </a:ln>
        </p:spPr>
      </p:pic>
      <p:pic>
        <p:nvPicPr>
          <p:cNvPr id="95" name="Google Shape;95;p12"/>
          <p:cNvPicPr preferRelativeResize="0"/>
          <p:nvPr/>
        </p:nvPicPr>
        <p:blipFill rotWithShape="1">
          <a:blip r:embed="rId3">
            <a:alphaModFix/>
          </a:blip>
          <a:srcRect/>
          <a:stretch/>
        </p:blipFill>
        <p:spPr>
          <a:xfrm>
            <a:off x="6673525" y="5876050"/>
            <a:ext cx="2470477" cy="981951"/>
          </a:xfrm>
          <a:prstGeom prst="rect">
            <a:avLst/>
          </a:prstGeom>
          <a:noFill/>
          <a:ln>
            <a:noFill/>
          </a:ln>
        </p:spPr>
      </p:pic>
      <p:pic>
        <p:nvPicPr>
          <p:cNvPr id="96" name="Google Shape;96;p12" descr="Jahmir Ewing wears a puffy black jacket and smiles. A café appears in the background." title="jahmirewing.png"/>
          <p:cNvPicPr preferRelativeResize="0"/>
          <p:nvPr/>
        </p:nvPicPr>
        <p:blipFill>
          <a:blip r:embed="rId4">
            <a:alphaModFix/>
          </a:blip>
          <a:stretch>
            <a:fillRect/>
          </a:stretch>
        </p:blipFill>
        <p:spPr>
          <a:xfrm rot="5400000">
            <a:off x="-309554" y="1709578"/>
            <a:ext cx="4445500" cy="3320750"/>
          </a:xfrm>
          <a:prstGeom prst="rect">
            <a:avLst/>
          </a:prstGeom>
          <a:noFill/>
          <a:ln>
            <a:noFill/>
          </a:ln>
        </p:spPr>
      </p:pic>
    </p:spTree>
  </p:cSld>
  <p:clrMapOvr>
    <a:masterClrMapping/>
  </p:clrMapOvr>
</p:sld>
</file>

<file path=ppt/theme/theme1.xml><?xml version="1.0" encoding="utf-8"?>
<a:theme xmlns:a="http://schemas.openxmlformats.org/drawingml/2006/main" name="JTCC-Ne">
  <a:themeElements>
    <a:clrScheme name="JTCC dark">
      <a:dk1>
        <a:srgbClr val="660033"/>
      </a:dk1>
      <a:lt1>
        <a:srgbClr val="FFFFFF"/>
      </a:lt1>
      <a:dk2>
        <a:srgbClr val="006169"/>
      </a:dk2>
      <a:lt2>
        <a:srgbClr val="F1C300"/>
      </a:lt2>
      <a:accent1>
        <a:srgbClr val="9B2241"/>
      </a:accent1>
      <a:accent2>
        <a:srgbClr val="E03E51"/>
      </a:accent2>
      <a:accent3>
        <a:srgbClr val="D6A361"/>
      </a:accent3>
      <a:accent4>
        <a:srgbClr val="00AB8E"/>
      </a:accent4>
      <a:accent5>
        <a:srgbClr val="5CB8B2"/>
      </a:accent5>
      <a:accent6>
        <a:srgbClr val="008675"/>
      </a:accent6>
      <a:hlink>
        <a:srgbClr val="F1C300"/>
      </a:hlink>
      <a:folHlink>
        <a:srgbClr val="0061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Words>
  <Application>Microsoft Macintosh PowerPoint</Application>
  <PresentationFormat>On-screen Show (4:3)</PresentationFormat>
  <Paragraphs>22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Arial Black</vt:lpstr>
      <vt:lpstr>Arial</vt:lpstr>
      <vt:lpstr>JTCC-Ne</vt:lpstr>
      <vt:lpstr>Your Brightpoint Student Government Association  Officers 2025-2026   </vt:lpstr>
      <vt:lpstr>Aidan Silversmith President </vt:lpstr>
      <vt:lpstr>Marquita Stewart Vice President </vt:lpstr>
      <vt:lpstr>Taylor Parson Secretary</vt:lpstr>
      <vt:lpstr>Jahmir Ewing Treasurer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Ochs, Meghan</cp:lastModifiedBy>
  <cp:revision>1</cp:revision>
  <dcterms:modified xsi:type="dcterms:W3CDTF">2025-10-22T19:19:21Z</dcterms:modified>
</cp:coreProperties>
</file>