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iirKYq6fWiK4LxgXROAOBI4R6p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7" name="Google Shape;13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3" name="Google Shape;14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9" name="Google Shape;14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1" name="Google Shape;1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7" name="Google Shape;16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9" name="Google Shape;11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5" name="Google Shape;1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1" name="Google Shape;13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nleahy@brighpoint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2" y="1034320"/>
            <a:ext cx="9665297" cy="269643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1524000" y="3505629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LPN to RN Transition Program:</a:t>
            </a:r>
            <a:b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Information Session</a:t>
            </a:r>
            <a:endParaRPr sz="4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1524000" y="5823680"/>
            <a:ext cx="9144000" cy="586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Updated 8/2025</a:t>
            </a:r>
            <a:endParaRPr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Notification of Acceptance</a:t>
            </a:r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/>
              <a:t>Check your Brightpoint email frequently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/>
              <a:t>Acceptance letters will be sent to your student account during mid-November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b="1" i="1"/>
              <a:t>If accepted, you will start courses in the Spring Semester!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i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7442"/>
              <a:buNone/>
            </a:pPr>
            <a:r>
              <a:rPr lang="en-US" sz="2324" i="1"/>
              <a:t>Students who participate in the Transition program are </a:t>
            </a:r>
            <a:r>
              <a:rPr lang="en-US" sz="2324" i="1" u="sng"/>
              <a:t>hybrid track students</a:t>
            </a:r>
            <a:r>
              <a:rPr lang="en-US" sz="2324" i="1"/>
              <a:t>.</a:t>
            </a:r>
            <a:endParaRPr sz="3324"/>
          </a:p>
          <a:p>
            <a:pPr marL="228600" lvl="0" indent="-25082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24" i="1"/>
              <a:t>Didactic is online with synchronous Zoom and asynchronous assignments</a:t>
            </a:r>
            <a:endParaRPr sz="3324"/>
          </a:p>
          <a:p>
            <a:pPr marL="228600" lvl="0" indent="-25082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24" i="1"/>
              <a:t>Labs and Clinical in NURSING (NSG) courses are in person on campus or in a practice setting</a:t>
            </a:r>
            <a:endParaRPr sz="3324"/>
          </a:p>
          <a:p>
            <a:pPr marL="228600" lvl="0" indent="-25082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24" i="1"/>
              <a:t>Non-NSG pre-requisite courses and co-requisite courses can be taken in any format</a:t>
            </a:r>
            <a:endParaRPr sz="3324"/>
          </a:p>
          <a:p>
            <a:pPr marL="228600" lvl="0" indent="-25082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24" i="1"/>
              <a:t>Co-requisite courses may be taken early!</a:t>
            </a:r>
            <a:endParaRPr sz="3324"/>
          </a:p>
          <a:p>
            <a:pPr marL="685800" lvl="1" indent="-25082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324" i="1"/>
              <a:t>These courses must be completed before or during the semester in which they are listed</a:t>
            </a:r>
            <a:endParaRPr sz="2924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Transition Semester 1</a:t>
            </a:r>
            <a:endParaRPr/>
          </a:p>
        </p:txBody>
      </p:sp>
      <p:sp>
        <p:nvSpPr>
          <p:cNvPr id="146" name="Google Shape;146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1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en-US" sz="2540" b="1"/>
              <a:t>Spring Semester</a:t>
            </a:r>
            <a:endParaRPr sz="1979"/>
          </a:p>
          <a:p>
            <a:pPr marL="45720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endParaRPr sz="2540" b="1"/>
          </a:p>
          <a:p>
            <a:pPr marL="914400" lvl="2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rPr lang="en-US" sz="2260" b="1"/>
              <a:t>NSG 200 </a:t>
            </a:r>
            <a:r>
              <a:rPr lang="en-US" sz="2260"/>
              <a:t>Health Promotion and Assessment</a:t>
            </a:r>
            <a:endParaRPr sz="1700"/>
          </a:p>
          <a:p>
            <a:pPr marL="1600200" lvl="3" indent="-22098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60"/>
              <a:buChar char="•"/>
            </a:pPr>
            <a:r>
              <a:rPr lang="en-US" sz="2260"/>
              <a:t>2 credits of lecture (hybrid with 1 hour of Zoom each week and asynchronous assignments)</a:t>
            </a:r>
            <a:endParaRPr sz="1560"/>
          </a:p>
          <a:p>
            <a:pPr marL="1600200" lvl="3" indent="-22098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60"/>
              <a:buChar char="•"/>
            </a:pPr>
            <a:r>
              <a:rPr lang="en-US" sz="2260"/>
              <a:t>1 credit of lab (hybrid with 3 hours on campus every other week)</a:t>
            </a:r>
            <a:endParaRPr sz="1560"/>
          </a:p>
          <a:p>
            <a:pPr marL="914400" lvl="2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rPr lang="en-US" sz="2260" b="1"/>
              <a:t>BIO 142  </a:t>
            </a:r>
            <a:r>
              <a:rPr lang="en-US" sz="2260"/>
              <a:t>Anatomy and Physiology Part II</a:t>
            </a:r>
            <a:endParaRPr sz="1700"/>
          </a:p>
          <a:p>
            <a:pPr marL="1600200" lvl="3" indent="-22098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60"/>
              <a:buChar char="•"/>
            </a:pPr>
            <a:r>
              <a:rPr lang="en-US" sz="2260"/>
              <a:t>3 credits of lecture</a:t>
            </a:r>
            <a:endParaRPr sz="1560"/>
          </a:p>
          <a:p>
            <a:pPr marL="1600200" lvl="3" indent="-22098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60"/>
              <a:buChar char="•"/>
            </a:pPr>
            <a:r>
              <a:rPr lang="en-US" sz="2260"/>
              <a:t>1 credit of lab</a:t>
            </a:r>
            <a:endParaRPr sz="1560"/>
          </a:p>
          <a:p>
            <a:pPr marL="1371600" lvl="3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endParaRPr sz="2260"/>
          </a:p>
          <a:p>
            <a:pPr marL="914400" lvl="2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40"/>
              <a:buNone/>
            </a:pPr>
            <a:r>
              <a:rPr lang="en-US" sz="1840"/>
              <a:t>Complete the required process for clinical practice</a:t>
            </a:r>
            <a:endParaRPr sz="1700"/>
          </a:p>
          <a:p>
            <a:pPr marL="2057400" lvl="4" indent="-226694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40"/>
              <a:buChar char="•"/>
            </a:pPr>
            <a:r>
              <a:rPr lang="en-US" sz="1840"/>
              <a:t>Castlebranch: physical assessment, background check, drug screen</a:t>
            </a:r>
            <a:endParaRPr sz="1560"/>
          </a:p>
          <a:p>
            <a:pPr marL="2057400" lvl="4" indent="-226694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40"/>
              <a:buChar char="•"/>
            </a:pPr>
            <a:r>
              <a:rPr lang="en-US" sz="1840"/>
              <a:t>Successful completion of these onboarding activities are required by the end of the semester</a:t>
            </a:r>
            <a:endParaRPr sz="1560"/>
          </a:p>
          <a:p>
            <a:pPr marL="1143000" lvl="2" indent="-66675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 sz="2400"/>
          </a:p>
          <a:p>
            <a:pPr marL="228600" lvl="0" indent="-7747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endParaRPr sz="196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Transition Semester 2</a:t>
            </a:r>
            <a:endParaRPr/>
          </a:p>
        </p:txBody>
      </p:sp>
      <p:sp>
        <p:nvSpPr>
          <p:cNvPr id="152" name="Google Shape;152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 b="1"/>
              <a:t>Summer Semester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200" b="1"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1"/>
              <a:t>NSG 115 Healthcare Concepts for Transition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3 credits of lecture (hybrid with 1.5 hour of Zoom each week and asynchronous assignments)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1 credit of lab = 45 hours</a:t>
            </a:r>
            <a:endParaRPr/>
          </a:p>
          <a:p>
            <a:pPr marL="25146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Skills lab for 5 weeks</a:t>
            </a:r>
            <a:endParaRPr/>
          </a:p>
          <a:p>
            <a:pPr marL="25146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400"/>
              <a:t>Acute Care clinical for 5 weeks 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600" b="1"/>
              <a:t>BIO 150  Introductory Microbiology 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600"/>
              <a:t>3 credits of lecture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1 credit of lab</a:t>
            </a: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Merge Semester 3 </a:t>
            </a:r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5720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 b="1"/>
              <a:t>Fall Semester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200" b="1"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1"/>
              <a:t>NSG 210 Healthcare Concepts I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3 credits of lecture (hybrid with 1.5 hour of Zoom each week and asynchronous assignments)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2 credit of clinical = 90 hours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1"/>
              <a:t>NSG 211  Healthcare Concepts II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3 credits of lecture (hybrid with 1.5 hour of Zoom each week and asynchronous assignments)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2 credit of clinical = 90 hours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000" b="1"/>
              <a:t>ENG 112 College Composition II or approved option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000"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600" i="1"/>
              <a:t>The transition students merge with the ongoing hybrid cohort, who are in their third semester of the program.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Merge Semester 4</a:t>
            </a:r>
            <a:endParaRPr/>
          </a:p>
        </p:txBody>
      </p:sp>
      <p:sp>
        <p:nvSpPr>
          <p:cNvPr id="164" name="Google Shape;16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 b="1"/>
              <a:t>Spring Semester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200" b="1"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1"/>
              <a:t>NSG 230 Advanced Professional Nursing Concepts 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2 credits of lecture (hybrid with 1 hour of Zoom each week and asynchronous assignments)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1"/>
              <a:t>NSG 252  Complex Healthcare Concepts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/>
              <a:t>4 credits of lecture (hybrid with 2 hours of Zoom each week and asynchronous assignments)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 b="1"/>
              <a:t>NSG 270 Nursing Capstone</a:t>
            </a:r>
            <a:endParaRPr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600"/>
              <a:t>4 credits of clinical = 180 hours (12 hours each week)</a:t>
            </a:r>
            <a:endParaRPr/>
          </a:p>
          <a:p>
            <a:pPr marL="137160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6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i="1"/>
              <a:t>The transition students merge with the ongoing hybrid cohort, who are in their fourth semester of the program.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Questions?</a:t>
            </a:r>
            <a:endParaRPr/>
          </a:p>
        </p:txBody>
      </p:sp>
      <p:sp>
        <p:nvSpPr>
          <p:cNvPr id="170" name="Google Shape;170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I am available for Zoom or in-person meetings!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Please contact me for an appointment at 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0574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100" b="1" u="sng" dirty="0">
                <a:solidFill>
                  <a:schemeClr val="hlink"/>
                </a:solidFill>
                <a:hlinkClick r:id="rId3"/>
              </a:rPr>
              <a:t>nleahy@brighpoint.edu</a:t>
            </a:r>
            <a:r>
              <a:rPr lang="en-US" sz="3600" u="sng" dirty="0"/>
              <a:t> </a:t>
            </a:r>
            <a:endParaRPr sz="36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Welcome!</a:t>
            </a:r>
            <a:endParaRPr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dirty="0"/>
              <a:t>Nancy Leahy, RN, PhD, CHSE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i="1" dirty="0" err="1"/>
              <a:t>nleahy@brightpoint.edu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This purpose of this presentation is to provide information to students who are interested in the LPN to RN Transition Program.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/>
              <a:t>Applicants are required to have successfully completed the NCLEX-PN exam.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What to Expect</a:t>
            </a:r>
            <a:endParaRPr/>
          </a:p>
        </p:txBody>
      </p:sp>
      <p:sp>
        <p:nvSpPr>
          <p:cNvPr id="98" name="Google Shape;98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This is an </a:t>
            </a:r>
            <a:r>
              <a:rPr lang="en-US" b="1" i="1" u="sng"/>
              <a:t>accelerated</a:t>
            </a:r>
            <a:r>
              <a:rPr lang="en-US"/>
              <a:t> program that builds on prior education and experience.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Students will: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Participate in lecture, lab and clinical experiences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Lecture: Power Points are pre-recorded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                Students attend synchronous Zoom classes each week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Skills labs: on campus with practice and competency assessments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Clinical: occurs in various clinical settings and the simulation center and</a:t>
            </a:r>
            <a:endParaRPr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              may occur during the day, evening, night, weekday or weekend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What to Expect 2</a:t>
            </a:r>
            <a:endParaRPr dirty="0"/>
          </a:p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We use an extensive amount of technology!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Students will: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Use Canvas LMS as a platform for course materials, assignments, and tests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Use electronic publisher resources for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Texts, Videos, Lessons and more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Adaptive quizzes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EHRs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Simulations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Digital Patient Assessment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Required Credentials</a:t>
            </a:r>
            <a:endParaRPr/>
          </a:p>
        </p:txBody>
      </p:sp>
      <p:sp>
        <p:nvSpPr>
          <p:cNvPr id="110" name="Google Shape;11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 Transition Program is designed for students who have obtained a license as an LPN.</a:t>
            </a: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/>
              <a:t>State licensure to practice as an LPN is mandatory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Students must provide documentation of an active license to be awarded credit for prior education.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NSG 290 :  	12 credits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		           129 hours of direct client care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Overview</a:t>
            </a:r>
            <a:endParaRPr/>
          </a:p>
        </p:txBody>
      </p:sp>
      <p:sp>
        <p:nvSpPr>
          <p:cNvPr id="116" name="Google Shape;116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 program begins with </a:t>
            </a:r>
            <a:r>
              <a:rPr lang="en-US" b="1" i="1"/>
              <a:t>2 transition semesters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b="1" u="sng"/>
              <a:t>Apply</a:t>
            </a:r>
            <a:r>
              <a:rPr lang="en-US"/>
              <a:t> in </a:t>
            </a:r>
            <a:r>
              <a:rPr lang="en-US" b="1"/>
              <a:t>October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Requires BCC student ID#, official transcripts, LPN License, TEAS results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Spring Semester:     NSG 200 and BIO 142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Summer Semester: NSG 115 and BIO 150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Once the Transition courses have been completed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students join the in-progress third semester students in the hybrid track in fall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complete the fourth semester of the nursing program in spring and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b="1"/>
              <a:t>graduate in May</a:t>
            </a:r>
            <a:r>
              <a:rPr lang="en-US"/>
              <a:t>!</a:t>
            </a: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Required Prerequisite Courses</a:t>
            </a:r>
            <a:endParaRPr/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b="1"/>
              <a:t>SDV 100 </a:t>
            </a:r>
            <a:r>
              <a:rPr lang="en-US"/>
              <a:t>- College Success Skills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b="1"/>
              <a:t>ENG 111 </a:t>
            </a:r>
            <a:r>
              <a:rPr lang="en-US"/>
              <a:t>- College Composition 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b="1"/>
              <a:t>BIO  141 </a:t>
            </a:r>
            <a:r>
              <a:rPr lang="en-US"/>
              <a:t>- Human Anatomy and Physiology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Must be completed within 10 years prior to acceptance into Nursing Program.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b="1"/>
              <a:t>MTH 154 </a:t>
            </a:r>
            <a:r>
              <a:rPr lang="en-US"/>
              <a:t>- Quantitative Reasoning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b="1"/>
              <a:t>PSY   230 </a:t>
            </a:r>
            <a:r>
              <a:rPr lang="en-US"/>
              <a:t>- Developmental Psychology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b="1"/>
              <a:t>HUM ELE -</a:t>
            </a:r>
            <a:r>
              <a:rPr lang="en-US"/>
              <a:t> 3 credits; several options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i="1"/>
              <a:t>Students can apply once these courses are completed with a C or better or are in progress at the time of application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Required Pre-Nursing Test</a:t>
            </a:r>
            <a:endParaRPr/>
          </a:p>
        </p:txBody>
      </p:sp>
      <p:sp>
        <p:nvSpPr>
          <p:cNvPr id="128" name="Google Shape;128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b="1"/>
              <a:t>The TEAS test is required for admission</a:t>
            </a:r>
            <a:r>
              <a:rPr lang="en-US"/>
              <a:t>.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test must have been taken within 3 years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All attempts must be submitted with the application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 limit of 2 attempts per application period and 3 attempts per version is allowed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Successful applicants have achieved-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overall TEAS scores of 65 or above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individual content scores of 45 or above</a:t>
            </a:r>
            <a:endParaRPr/>
          </a:p>
          <a:p>
            <a:pPr marL="685800" lvl="1" indent="-876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200"/>
              <a:t>Once you take the TEAS,</a:t>
            </a:r>
            <a:r>
              <a:rPr lang="en-US" sz="2200" b="1"/>
              <a:t> please maintain a digital copy of the results to upload </a:t>
            </a:r>
            <a:r>
              <a:rPr lang="en-US" sz="2200"/>
              <a:t>during the application process.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200"/>
              <a:t>DO NOT send your results to the Admissions at Brightpoint!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 Application</a:t>
            </a:r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 application is online and only visible during the application period</a:t>
            </a:r>
            <a:endParaRPr sz="2700" b="1"/>
          </a:p>
          <a:p>
            <a:pPr marL="685800" lvl="1" indent="-2476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700"/>
              <a:buChar char="•"/>
            </a:pPr>
            <a:r>
              <a:rPr lang="en-US" sz="2700" b="1"/>
              <a:t>admission process to this program is once a year in October</a:t>
            </a:r>
            <a:endParaRPr sz="2700" b="1"/>
          </a:p>
          <a:p>
            <a:pPr marL="685800" lvl="1" indent="-2476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 b="1"/>
              <a:t>Transition Semester 1 occurs in spring</a:t>
            </a:r>
            <a:endParaRPr sz="2700" b="1"/>
          </a:p>
          <a:p>
            <a:pPr marL="1828800" lvl="3" indent="-3937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/>
              <a:t>NSG 200</a:t>
            </a:r>
            <a:endParaRPr sz="2600"/>
          </a:p>
          <a:p>
            <a:pPr marL="1828800" lvl="3" indent="-3937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/>
              <a:t>BIO 142</a:t>
            </a:r>
            <a:endParaRPr sz="2600"/>
          </a:p>
          <a:p>
            <a:pPr marL="685800" lvl="1" indent="-2476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 b="1"/>
              <a:t>Transition Semester 2 in occurs in summer</a:t>
            </a:r>
            <a:endParaRPr sz="2700" b="1"/>
          </a:p>
          <a:p>
            <a:pPr marL="1828800" lvl="3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BIO 150</a:t>
            </a:r>
            <a:endParaRPr sz="2600"/>
          </a:p>
          <a:p>
            <a:pPr marL="1828800" lvl="3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NSG 115</a:t>
            </a:r>
            <a:endParaRPr sz="2600"/>
          </a:p>
          <a:p>
            <a:pPr marL="45720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985</Words>
  <Application>Microsoft Macintosh PowerPoint</Application>
  <PresentationFormat>Widescreen</PresentationFormat>
  <Paragraphs>138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Verdana</vt:lpstr>
      <vt:lpstr>Office Theme</vt:lpstr>
      <vt:lpstr>LPN to RN Transition Program: Information Session</vt:lpstr>
      <vt:lpstr>Welcome!</vt:lpstr>
      <vt:lpstr>What to Expect</vt:lpstr>
      <vt:lpstr>What to Expect 2</vt:lpstr>
      <vt:lpstr>Required Credentials</vt:lpstr>
      <vt:lpstr>Overview</vt:lpstr>
      <vt:lpstr>Required Prerequisite Courses</vt:lpstr>
      <vt:lpstr>Required Pre-Nursing Test</vt:lpstr>
      <vt:lpstr>The Application</vt:lpstr>
      <vt:lpstr>Notification of Acceptance</vt:lpstr>
      <vt:lpstr>Transition Semester 1</vt:lpstr>
      <vt:lpstr>Transition Semester 2</vt:lpstr>
      <vt:lpstr>Merge Semester 3 </vt:lpstr>
      <vt:lpstr>Merge Semester 4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Leahy, Nancy</dc:creator>
  <cp:lastModifiedBy>Ochs, Meghan</cp:lastModifiedBy>
  <cp:revision>5</cp:revision>
  <dcterms:created xsi:type="dcterms:W3CDTF">2024-10-16T18:06:16Z</dcterms:created>
  <dcterms:modified xsi:type="dcterms:W3CDTF">2025-08-28T17:00:42Z</dcterms:modified>
</cp:coreProperties>
</file>